
<file path=[Content_Types].xml><?xml version="1.0" encoding="utf-8"?>
<Types xmlns="http://schemas.openxmlformats.org/package/2006/content-types">
  <Default Extension="emf" ContentType="image/x-emf"/>
  <Default Extension="fntdata" ContentType="application/x-fontdata"/>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autoCompressPictures="0">
  <p:sldMasterIdLst>
    <p:sldMasterId id="2147483648" r:id="rId1"/>
  </p:sldMasterIdLst>
  <p:sldIdLst>
    <p:sldId id="256" r:id="rId2"/>
    <p:sldId id="257" r:id="rId3"/>
    <p:sldId id="259" r:id="rId4"/>
  </p:sldIdLst>
  <p:sldSz cx="12192000" cy="6858000"/>
  <p:notesSz cx="6858000" cy="9144000"/>
  <p:embeddedFontLst>
    <p:embeddedFont>
      <p:font typeface="Inter" panose="020B0604020202020204" charset="0"/>
      <p:regular r:id="rId5"/>
      <p:bold r:id="rId6"/>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5E9"/>
    <a:srgbClr val="BBFB28"/>
    <a:srgbClr val="4730E2"/>
    <a:srgbClr val="FBAA3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6740"/>
    <p:restoredTop sz="94715"/>
  </p:normalViewPr>
  <p:slideViewPr>
    <p:cSldViewPr snapToGrid="0">
      <p:cViewPr varScale="1">
        <p:scale>
          <a:sx n="59" d="100"/>
          <a:sy n="59" d="100"/>
        </p:scale>
        <p:origin x="896" y="7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font" Target="fonts/font2.fntdata"/><Relationship Id="rId5" Type="http://schemas.openxmlformats.org/officeDocument/2006/relationships/font" Target="fonts/font1.fntdata"/><Relationship Id="rId10"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8F8784-231B-82AA-C2EC-7F122F68DBED}"/>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76CE2D40-04D8-EDCA-D27F-41C639A6A2B5}"/>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26359F03-5CC5-F6EA-E6D9-833B2603F261}"/>
              </a:ext>
            </a:extLst>
          </p:cNvPr>
          <p:cNvSpPr>
            <a:spLocks noGrp="1"/>
          </p:cNvSpPr>
          <p:nvPr>
            <p:ph type="dt" sz="half" idx="10"/>
          </p:nvPr>
        </p:nvSpPr>
        <p:spPr/>
        <p:txBody>
          <a:bodyPr/>
          <a:lstStyle/>
          <a:p>
            <a:fld id="{44F60FDE-C281-C24B-AB9C-79C897ED8CD0}" type="datetimeFigureOut">
              <a:rPr lang="en-US" smtClean="0"/>
              <a:t>3/24/2025</a:t>
            </a:fld>
            <a:endParaRPr lang="en-US"/>
          </a:p>
        </p:txBody>
      </p:sp>
      <p:sp>
        <p:nvSpPr>
          <p:cNvPr id="5" name="Footer Placeholder 4">
            <a:extLst>
              <a:ext uri="{FF2B5EF4-FFF2-40B4-BE49-F238E27FC236}">
                <a16:creationId xmlns:a16="http://schemas.microsoft.com/office/drawing/2014/main" id="{FA0108FC-0706-CF7E-986E-C3E6A493D1B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812AF37-A849-06DA-5C81-6F6397D12E2D}"/>
              </a:ext>
            </a:extLst>
          </p:cNvPr>
          <p:cNvSpPr>
            <a:spLocks noGrp="1"/>
          </p:cNvSpPr>
          <p:nvPr>
            <p:ph type="sldNum" sz="quarter" idx="12"/>
          </p:nvPr>
        </p:nvSpPr>
        <p:spPr/>
        <p:txBody>
          <a:bodyPr/>
          <a:lstStyle/>
          <a:p>
            <a:fld id="{4E867870-29F9-3B41-BC9E-8EE4F8C2D485}" type="slidenum">
              <a:rPr lang="en-US" smtClean="0"/>
              <a:t>‹#›</a:t>
            </a:fld>
            <a:endParaRPr lang="en-US"/>
          </a:p>
        </p:txBody>
      </p:sp>
    </p:spTree>
    <p:extLst>
      <p:ext uri="{BB962C8B-B14F-4D97-AF65-F5344CB8AC3E}">
        <p14:creationId xmlns:p14="http://schemas.microsoft.com/office/powerpoint/2010/main" val="23482865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DD5D2A-1F00-DC97-8057-BBECFB4B3679}"/>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47E8D538-5CBE-129A-3E50-12EAB67AC678}"/>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EB802A8-512A-CA54-21E6-87A51847AF5C}"/>
              </a:ext>
            </a:extLst>
          </p:cNvPr>
          <p:cNvSpPr>
            <a:spLocks noGrp="1"/>
          </p:cNvSpPr>
          <p:nvPr>
            <p:ph type="dt" sz="half" idx="10"/>
          </p:nvPr>
        </p:nvSpPr>
        <p:spPr/>
        <p:txBody>
          <a:bodyPr/>
          <a:lstStyle/>
          <a:p>
            <a:fld id="{44F60FDE-C281-C24B-AB9C-79C897ED8CD0}" type="datetimeFigureOut">
              <a:rPr lang="en-US" smtClean="0"/>
              <a:t>3/24/2025</a:t>
            </a:fld>
            <a:endParaRPr lang="en-US"/>
          </a:p>
        </p:txBody>
      </p:sp>
      <p:sp>
        <p:nvSpPr>
          <p:cNvPr id="5" name="Footer Placeholder 4">
            <a:extLst>
              <a:ext uri="{FF2B5EF4-FFF2-40B4-BE49-F238E27FC236}">
                <a16:creationId xmlns:a16="http://schemas.microsoft.com/office/drawing/2014/main" id="{C997D58C-11E4-1973-652A-C21F37AA777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E9E72C9-D7A8-EA5A-900C-A74A383DA00C}"/>
              </a:ext>
            </a:extLst>
          </p:cNvPr>
          <p:cNvSpPr>
            <a:spLocks noGrp="1"/>
          </p:cNvSpPr>
          <p:nvPr>
            <p:ph type="sldNum" sz="quarter" idx="12"/>
          </p:nvPr>
        </p:nvSpPr>
        <p:spPr/>
        <p:txBody>
          <a:bodyPr/>
          <a:lstStyle/>
          <a:p>
            <a:fld id="{4E867870-29F9-3B41-BC9E-8EE4F8C2D485}" type="slidenum">
              <a:rPr lang="en-US" smtClean="0"/>
              <a:t>‹#›</a:t>
            </a:fld>
            <a:endParaRPr lang="en-US"/>
          </a:p>
        </p:txBody>
      </p:sp>
    </p:spTree>
    <p:extLst>
      <p:ext uri="{BB962C8B-B14F-4D97-AF65-F5344CB8AC3E}">
        <p14:creationId xmlns:p14="http://schemas.microsoft.com/office/powerpoint/2010/main" val="32356857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A8552B94-A2EC-FF96-7327-2B5831981811}"/>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7FF78237-B2F9-04C2-24B0-AC7635D9F2DC}"/>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419B825-1FDC-4123-EA27-EEC082E5A772}"/>
              </a:ext>
            </a:extLst>
          </p:cNvPr>
          <p:cNvSpPr>
            <a:spLocks noGrp="1"/>
          </p:cNvSpPr>
          <p:nvPr>
            <p:ph type="dt" sz="half" idx="10"/>
          </p:nvPr>
        </p:nvSpPr>
        <p:spPr/>
        <p:txBody>
          <a:bodyPr/>
          <a:lstStyle/>
          <a:p>
            <a:fld id="{44F60FDE-C281-C24B-AB9C-79C897ED8CD0}" type="datetimeFigureOut">
              <a:rPr lang="en-US" smtClean="0"/>
              <a:t>3/24/2025</a:t>
            </a:fld>
            <a:endParaRPr lang="en-US"/>
          </a:p>
        </p:txBody>
      </p:sp>
      <p:sp>
        <p:nvSpPr>
          <p:cNvPr id="5" name="Footer Placeholder 4">
            <a:extLst>
              <a:ext uri="{FF2B5EF4-FFF2-40B4-BE49-F238E27FC236}">
                <a16:creationId xmlns:a16="http://schemas.microsoft.com/office/drawing/2014/main" id="{EDF92BB9-29CB-488F-1FB4-D9BCA6DEE24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11C6EBA-1948-7D50-1719-BC6801C1A589}"/>
              </a:ext>
            </a:extLst>
          </p:cNvPr>
          <p:cNvSpPr>
            <a:spLocks noGrp="1"/>
          </p:cNvSpPr>
          <p:nvPr>
            <p:ph type="sldNum" sz="quarter" idx="12"/>
          </p:nvPr>
        </p:nvSpPr>
        <p:spPr/>
        <p:txBody>
          <a:bodyPr/>
          <a:lstStyle/>
          <a:p>
            <a:fld id="{4E867870-29F9-3B41-BC9E-8EE4F8C2D485}" type="slidenum">
              <a:rPr lang="en-US" smtClean="0"/>
              <a:t>‹#›</a:t>
            </a:fld>
            <a:endParaRPr lang="en-US"/>
          </a:p>
        </p:txBody>
      </p:sp>
    </p:spTree>
    <p:extLst>
      <p:ext uri="{BB962C8B-B14F-4D97-AF65-F5344CB8AC3E}">
        <p14:creationId xmlns:p14="http://schemas.microsoft.com/office/powerpoint/2010/main" val="261099786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3DC63B-8407-9A3F-63DC-CAF5E88C7FCD}"/>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58C03A3C-A410-3F5D-649A-A51A7452E8E1}"/>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CB884E7-54A7-B4CB-FDA6-CEDDF86401DE}"/>
              </a:ext>
            </a:extLst>
          </p:cNvPr>
          <p:cNvSpPr>
            <a:spLocks noGrp="1"/>
          </p:cNvSpPr>
          <p:nvPr>
            <p:ph type="dt" sz="half" idx="10"/>
          </p:nvPr>
        </p:nvSpPr>
        <p:spPr/>
        <p:txBody>
          <a:bodyPr/>
          <a:lstStyle/>
          <a:p>
            <a:fld id="{44F60FDE-C281-C24B-AB9C-79C897ED8CD0}" type="datetimeFigureOut">
              <a:rPr lang="en-US" smtClean="0"/>
              <a:t>3/24/2025</a:t>
            </a:fld>
            <a:endParaRPr lang="en-US"/>
          </a:p>
        </p:txBody>
      </p:sp>
      <p:sp>
        <p:nvSpPr>
          <p:cNvPr id="5" name="Footer Placeholder 4">
            <a:extLst>
              <a:ext uri="{FF2B5EF4-FFF2-40B4-BE49-F238E27FC236}">
                <a16:creationId xmlns:a16="http://schemas.microsoft.com/office/drawing/2014/main" id="{51DECDF4-CEDA-8297-E732-60841FBB94F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FADA32E-2076-CB56-2B5E-672711A2AD1E}"/>
              </a:ext>
            </a:extLst>
          </p:cNvPr>
          <p:cNvSpPr>
            <a:spLocks noGrp="1"/>
          </p:cNvSpPr>
          <p:nvPr>
            <p:ph type="sldNum" sz="quarter" idx="12"/>
          </p:nvPr>
        </p:nvSpPr>
        <p:spPr/>
        <p:txBody>
          <a:bodyPr/>
          <a:lstStyle/>
          <a:p>
            <a:fld id="{4E867870-29F9-3B41-BC9E-8EE4F8C2D485}" type="slidenum">
              <a:rPr lang="en-US" smtClean="0"/>
              <a:t>‹#›</a:t>
            </a:fld>
            <a:endParaRPr lang="en-US"/>
          </a:p>
        </p:txBody>
      </p:sp>
    </p:spTree>
    <p:extLst>
      <p:ext uri="{BB962C8B-B14F-4D97-AF65-F5344CB8AC3E}">
        <p14:creationId xmlns:p14="http://schemas.microsoft.com/office/powerpoint/2010/main" val="340794419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191055-02D2-B67D-EB5A-209D798F4D55}"/>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AA434399-AC6B-8E97-AB5F-23DAA6628EF0}"/>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24AF2577-CEAE-B0E4-7460-CE005C89DEE2}"/>
              </a:ext>
            </a:extLst>
          </p:cNvPr>
          <p:cNvSpPr>
            <a:spLocks noGrp="1"/>
          </p:cNvSpPr>
          <p:nvPr>
            <p:ph type="dt" sz="half" idx="10"/>
          </p:nvPr>
        </p:nvSpPr>
        <p:spPr/>
        <p:txBody>
          <a:bodyPr/>
          <a:lstStyle/>
          <a:p>
            <a:fld id="{44F60FDE-C281-C24B-AB9C-79C897ED8CD0}" type="datetimeFigureOut">
              <a:rPr lang="en-US" smtClean="0"/>
              <a:t>3/24/2025</a:t>
            </a:fld>
            <a:endParaRPr lang="en-US"/>
          </a:p>
        </p:txBody>
      </p:sp>
      <p:sp>
        <p:nvSpPr>
          <p:cNvPr id="5" name="Footer Placeholder 4">
            <a:extLst>
              <a:ext uri="{FF2B5EF4-FFF2-40B4-BE49-F238E27FC236}">
                <a16:creationId xmlns:a16="http://schemas.microsoft.com/office/drawing/2014/main" id="{DC3DDAD8-D05A-A8FE-1B51-71FD0EBECDB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1A91072-A706-6318-79B1-5E77AA6DC7CB}"/>
              </a:ext>
            </a:extLst>
          </p:cNvPr>
          <p:cNvSpPr>
            <a:spLocks noGrp="1"/>
          </p:cNvSpPr>
          <p:nvPr>
            <p:ph type="sldNum" sz="quarter" idx="12"/>
          </p:nvPr>
        </p:nvSpPr>
        <p:spPr/>
        <p:txBody>
          <a:bodyPr/>
          <a:lstStyle/>
          <a:p>
            <a:fld id="{4E867870-29F9-3B41-BC9E-8EE4F8C2D485}" type="slidenum">
              <a:rPr lang="en-US" smtClean="0"/>
              <a:t>‹#›</a:t>
            </a:fld>
            <a:endParaRPr lang="en-US"/>
          </a:p>
        </p:txBody>
      </p:sp>
    </p:spTree>
    <p:extLst>
      <p:ext uri="{BB962C8B-B14F-4D97-AF65-F5344CB8AC3E}">
        <p14:creationId xmlns:p14="http://schemas.microsoft.com/office/powerpoint/2010/main" val="145924973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5389D4-A69D-2EEC-7995-D892CC61027C}"/>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3EFD844D-97B3-3050-4086-5652983A2A8F}"/>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8B5FB05F-1AF0-49F3-EC99-9855403D913E}"/>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CECA5A4F-6668-07DE-5846-94789B0D24C4}"/>
              </a:ext>
            </a:extLst>
          </p:cNvPr>
          <p:cNvSpPr>
            <a:spLocks noGrp="1"/>
          </p:cNvSpPr>
          <p:nvPr>
            <p:ph type="dt" sz="half" idx="10"/>
          </p:nvPr>
        </p:nvSpPr>
        <p:spPr/>
        <p:txBody>
          <a:bodyPr/>
          <a:lstStyle/>
          <a:p>
            <a:fld id="{44F60FDE-C281-C24B-AB9C-79C897ED8CD0}" type="datetimeFigureOut">
              <a:rPr lang="en-US" smtClean="0"/>
              <a:t>3/24/2025</a:t>
            </a:fld>
            <a:endParaRPr lang="en-US"/>
          </a:p>
        </p:txBody>
      </p:sp>
      <p:sp>
        <p:nvSpPr>
          <p:cNvPr id="6" name="Footer Placeholder 5">
            <a:extLst>
              <a:ext uri="{FF2B5EF4-FFF2-40B4-BE49-F238E27FC236}">
                <a16:creationId xmlns:a16="http://schemas.microsoft.com/office/drawing/2014/main" id="{C2AB8FBE-8FD0-1B98-2CB0-F087FF19508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6F3E1E6-E8C0-AED4-0B1A-743BD3EE5FC4}"/>
              </a:ext>
            </a:extLst>
          </p:cNvPr>
          <p:cNvSpPr>
            <a:spLocks noGrp="1"/>
          </p:cNvSpPr>
          <p:nvPr>
            <p:ph type="sldNum" sz="quarter" idx="12"/>
          </p:nvPr>
        </p:nvSpPr>
        <p:spPr/>
        <p:txBody>
          <a:bodyPr/>
          <a:lstStyle/>
          <a:p>
            <a:fld id="{4E867870-29F9-3B41-BC9E-8EE4F8C2D485}" type="slidenum">
              <a:rPr lang="en-US" smtClean="0"/>
              <a:t>‹#›</a:t>
            </a:fld>
            <a:endParaRPr lang="en-US"/>
          </a:p>
        </p:txBody>
      </p:sp>
    </p:spTree>
    <p:extLst>
      <p:ext uri="{BB962C8B-B14F-4D97-AF65-F5344CB8AC3E}">
        <p14:creationId xmlns:p14="http://schemas.microsoft.com/office/powerpoint/2010/main" val="249990001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A5D3B6-2E0C-D0C3-75A5-1D85B35DE83C}"/>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DA1FA5CA-3EED-D916-53ED-E2BB6DB5A87D}"/>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237EF8BC-0647-7D4F-2F27-4F46DD552978}"/>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A84D3E5B-438F-F273-5963-7EA3C542675E}"/>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7BCC8D96-2039-3BA0-BD53-B181FE50928B}"/>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426BBD99-BCF1-C39B-CECE-FF6029DB65B0}"/>
              </a:ext>
            </a:extLst>
          </p:cNvPr>
          <p:cNvSpPr>
            <a:spLocks noGrp="1"/>
          </p:cNvSpPr>
          <p:nvPr>
            <p:ph type="dt" sz="half" idx="10"/>
          </p:nvPr>
        </p:nvSpPr>
        <p:spPr/>
        <p:txBody>
          <a:bodyPr/>
          <a:lstStyle/>
          <a:p>
            <a:fld id="{44F60FDE-C281-C24B-AB9C-79C897ED8CD0}" type="datetimeFigureOut">
              <a:rPr lang="en-US" smtClean="0"/>
              <a:t>3/24/2025</a:t>
            </a:fld>
            <a:endParaRPr lang="en-US"/>
          </a:p>
        </p:txBody>
      </p:sp>
      <p:sp>
        <p:nvSpPr>
          <p:cNvPr id="8" name="Footer Placeholder 7">
            <a:extLst>
              <a:ext uri="{FF2B5EF4-FFF2-40B4-BE49-F238E27FC236}">
                <a16:creationId xmlns:a16="http://schemas.microsoft.com/office/drawing/2014/main" id="{831A070A-C940-27FB-D1A3-EBF74E403B22}"/>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DD447238-AC8E-ED45-F60C-C6E5056FA64F}"/>
              </a:ext>
            </a:extLst>
          </p:cNvPr>
          <p:cNvSpPr>
            <a:spLocks noGrp="1"/>
          </p:cNvSpPr>
          <p:nvPr>
            <p:ph type="sldNum" sz="quarter" idx="12"/>
          </p:nvPr>
        </p:nvSpPr>
        <p:spPr/>
        <p:txBody>
          <a:bodyPr/>
          <a:lstStyle/>
          <a:p>
            <a:fld id="{4E867870-29F9-3B41-BC9E-8EE4F8C2D485}" type="slidenum">
              <a:rPr lang="en-US" smtClean="0"/>
              <a:t>‹#›</a:t>
            </a:fld>
            <a:endParaRPr lang="en-US"/>
          </a:p>
        </p:txBody>
      </p:sp>
    </p:spTree>
    <p:extLst>
      <p:ext uri="{BB962C8B-B14F-4D97-AF65-F5344CB8AC3E}">
        <p14:creationId xmlns:p14="http://schemas.microsoft.com/office/powerpoint/2010/main" val="288904425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EF6BD8-6167-A5D8-CF4A-47F9330D4DC6}"/>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84C47C72-80A7-E11E-9185-83A91E4D1323}"/>
              </a:ext>
            </a:extLst>
          </p:cNvPr>
          <p:cNvSpPr>
            <a:spLocks noGrp="1"/>
          </p:cNvSpPr>
          <p:nvPr>
            <p:ph type="dt" sz="half" idx="10"/>
          </p:nvPr>
        </p:nvSpPr>
        <p:spPr/>
        <p:txBody>
          <a:bodyPr/>
          <a:lstStyle/>
          <a:p>
            <a:fld id="{44F60FDE-C281-C24B-AB9C-79C897ED8CD0}" type="datetimeFigureOut">
              <a:rPr lang="en-US" smtClean="0"/>
              <a:t>3/24/2025</a:t>
            </a:fld>
            <a:endParaRPr lang="en-US"/>
          </a:p>
        </p:txBody>
      </p:sp>
      <p:sp>
        <p:nvSpPr>
          <p:cNvPr id="4" name="Footer Placeholder 3">
            <a:extLst>
              <a:ext uri="{FF2B5EF4-FFF2-40B4-BE49-F238E27FC236}">
                <a16:creationId xmlns:a16="http://schemas.microsoft.com/office/drawing/2014/main" id="{B749D503-F7AF-E7CE-8F58-AD4FFA2F21B9}"/>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D79AC352-00A0-69BA-84EA-40C62E1E5E37}"/>
              </a:ext>
            </a:extLst>
          </p:cNvPr>
          <p:cNvSpPr>
            <a:spLocks noGrp="1"/>
          </p:cNvSpPr>
          <p:nvPr>
            <p:ph type="sldNum" sz="quarter" idx="12"/>
          </p:nvPr>
        </p:nvSpPr>
        <p:spPr/>
        <p:txBody>
          <a:bodyPr/>
          <a:lstStyle/>
          <a:p>
            <a:fld id="{4E867870-29F9-3B41-BC9E-8EE4F8C2D485}" type="slidenum">
              <a:rPr lang="en-US" smtClean="0"/>
              <a:t>‹#›</a:t>
            </a:fld>
            <a:endParaRPr lang="en-US"/>
          </a:p>
        </p:txBody>
      </p:sp>
    </p:spTree>
    <p:extLst>
      <p:ext uri="{BB962C8B-B14F-4D97-AF65-F5344CB8AC3E}">
        <p14:creationId xmlns:p14="http://schemas.microsoft.com/office/powerpoint/2010/main" val="346769451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5D077538-05E6-25DF-2333-D1E57E636181}"/>
              </a:ext>
            </a:extLst>
          </p:cNvPr>
          <p:cNvSpPr>
            <a:spLocks noGrp="1"/>
          </p:cNvSpPr>
          <p:nvPr>
            <p:ph type="dt" sz="half" idx="10"/>
          </p:nvPr>
        </p:nvSpPr>
        <p:spPr/>
        <p:txBody>
          <a:bodyPr/>
          <a:lstStyle/>
          <a:p>
            <a:fld id="{44F60FDE-C281-C24B-AB9C-79C897ED8CD0}" type="datetimeFigureOut">
              <a:rPr lang="en-US" smtClean="0"/>
              <a:t>3/24/2025</a:t>
            </a:fld>
            <a:endParaRPr lang="en-US"/>
          </a:p>
        </p:txBody>
      </p:sp>
      <p:sp>
        <p:nvSpPr>
          <p:cNvPr id="3" name="Footer Placeholder 2">
            <a:extLst>
              <a:ext uri="{FF2B5EF4-FFF2-40B4-BE49-F238E27FC236}">
                <a16:creationId xmlns:a16="http://schemas.microsoft.com/office/drawing/2014/main" id="{CEBA7CFB-0E72-DDAE-E514-5961B3833CD4}"/>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DB52F82E-1215-F14F-1CBB-DF3F5C692894}"/>
              </a:ext>
            </a:extLst>
          </p:cNvPr>
          <p:cNvSpPr>
            <a:spLocks noGrp="1"/>
          </p:cNvSpPr>
          <p:nvPr>
            <p:ph type="sldNum" sz="quarter" idx="12"/>
          </p:nvPr>
        </p:nvSpPr>
        <p:spPr/>
        <p:txBody>
          <a:bodyPr/>
          <a:lstStyle/>
          <a:p>
            <a:fld id="{4E867870-29F9-3B41-BC9E-8EE4F8C2D485}" type="slidenum">
              <a:rPr lang="en-US" smtClean="0"/>
              <a:t>‹#›</a:t>
            </a:fld>
            <a:endParaRPr lang="en-US"/>
          </a:p>
        </p:txBody>
      </p:sp>
    </p:spTree>
    <p:extLst>
      <p:ext uri="{BB962C8B-B14F-4D97-AF65-F5344CB8AC3E}">
        <p14:creationId xmlns:p14="http://schemas.microsoft.com/office/powerpoint/2010/main" val="381695581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525EDF-3F8D-369E-64C7-4B06307E843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619E7998-0B16-DCF9-0686-5029B442C0FC}"/>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1E9E2128-28BF-0EBE-F77B-E95EA01FFC3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64B96E7A-AAB5-A2EF-F8F4-40810C420DB9}"/>
              </a:ext>
            </a:extLst>
          </p:cNvPr>
          <p:cNvSpPr>
            <a:spLocks noGrp="1"/>
          </p:cNvSpPr>
          <p:nvPr>
            <p:ph type="dt" sz="half" idx="10"/>
          </p:nvPr>
        </p:nvSpPr>
        <p:spPr/>
        <p:txBody>
          <a:bodyPr/>
          <a:lstStyle/>
          <a:p>
            <a:fld id="{44F60FDE-C281-C24B-AB9C-79C897ED8CD0}" type="datetimeFigureOut">
              <a:rPr lang="en-US" smtClean="0"/>
              <a:t>3/24/2025</a:t>
            </a:fld>
            <a:endParaRPr lang="en-US"/>
          </a:p>
        </p:txBody>
      </p:sp>
      <p:sp>
        <p:nvSpPr>
          <p:cNvPr id="6" name="Footer Placeholder 5">
            <a:extLst>
              <a:ext uri="{FF2B5EF4-FFF2-40B4-BE49-F238E27FC236}">
                <a16:creationId xmlns:a16="http://schemas.microsoft.com/office/drawing/2014/main" id="{CF32775B-DA37-F53E-CA2E-FCB5CA41A83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D382E5F-3EB4-2D49-4372-D229CA4B061B}"/>
              </a:ext>
            </a:extLst>
          </p:cNvPr>
          <p:cNvSpPr>
            <a:spLocks noGrp="1"/>
          </p:cNvSpPr>
          <p:nvPr>
            <p:ph type="sldNum" sz="quarter" idx="12"/>
          </p:nvPr>
        </p:nvSpPr>
        <p:spPr/>
        <p:txBody>
          <a:bodyPr/>
          <a:lstStyle/>
          <a:p>
            <a:fld id="{4E867870-29F9-3B41-BC9E-8EE4F8C2D485}" type="slidenum">
              <a:rPr lang="en-US" smtClean="0"/>
              <a:t>‹#›</a:t>
            </a:fld>
            <a:endParaRPr lang="en-US"/>
          </a:p>
        </p:txBody>
      </p:sp>
    </p:spTree>
    <p:extLst>
      <p:ext uri="{BB962C8B-B14F-4D97-AF65-F5344CB8AC3E}">
        <p14:creationId xmlns:p14="http://schemas.microsoft.com/office/powerpoint/2010/main" val="182005580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794E07-7418-C68E-0697-0061EF5A2A8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B99C5805-2F62-C644-7545-B2099E71F711}"/>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4F2FDB3C-B572-B340-13D4-AF15477B480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C390B836-0F26-1E0E-F119-D00AE8E0198D}"/>
              </a:ext>
            </a:extLst>
          </p:cNvPr>
          <p:cNvSpPr>
            <a:spLocks noGrp="1"/>
          </p:cNvSpPr>
          <p:nvPr>
            <p:ph type="dt" sz="half" idx="10"/>
          </p:nvPr>
        </p:nvSpPr>
        <p:spPr/>
        <p:txBody>
          <a:bodyPr/>
          <a:lstStyle/>
          <a:p>
            <a:fld id="{44F60FDE-C281-C24B-AB9C-79C897ED8CD0}" type="datetimeFigureOut">
              <a:rPr lang="en-US" smtClean="0"/>
              <a:t>3/24/2025</a:t>
            </a:fld>
            <a:endParaRPr lang="en-US"/>
          </a:p>
        </p:txBody>
      </p:sp>
      <p:sp>
        <p:nvSpPr>
          <p:cNvPr id="6" name="Footer Placeholder 5">
            <a:extLst>
              <a:ext uri="{FF2B5EF4-FFF2-40B4-BE49-F238E27FC236}">
                <a16:creationId xmlns:a16="http://schemas.microsoft.com/office/drawing/2014/main" id="{F8353CE3-3C0B-E831-4288-4D6D8156C95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DA4CF23-3D64-DCF0-B63B-21EFFFC5FCD8}"/>
              </a:ext>
            </a:extLst>
          </p:cNvPr>
          <p:cNvSpPr>
            <a:spLocks noGrp="1"/>
          </p:cNvSpPr>
          <p:nvPr>
            <p:ph type="sldNum" sz="quarter" idx="12"/>
          </p:nvPr>
        </p:nvSpPr>
        <p:spPr/>
        <p:txBody>
          <a:bodyPr/>
          <a:lstStyle/>
          <a:p>
            <a:fld id="{4E867870-29F9-3B41-BC9E-8EE4F8C2D485}" type="slidenum">
              <a:rPr lang="en-US" smtClean="0"/>
              <a:t>‹#›</a:t>
            </a:fld>
            <a:endParaRPr lang="en-US"/>
          </a:p>
        </p:txBody>
      </p:sp>
    </p:spTree>
    <p:extLst>
      <p:ext uri="{BB962C8B-B14F-4D97-AF65-F5344CB8AC3E}">
        <p14:creationId xmlns:p14="http://schemas.microsoft.com/office/powerpoint/2010/main" val="360964271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420550C6-18EF-10B6-1EC5-E5A23E840D65}"/>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7EA85685-45BB-F1F2-EF52-F3C609DBB9EC}"/>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8E259E5-75EC-EC1C-420E-125A25FED2EE}"/>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44F60FDE-C281-C24B-AB9C-79C897ED8CD0}" type="datetimeFigureOut">
              <a:rPr lang="en-US" smtClean="0"/>
              <a:t>3/24/2025</a:t>
            </a:fld>
            <a:endParaRPr lang="en-US"/>
          </a:p>
        </p:txBody>
      </p:sp>
      <p:sp>
        <p:nvSpPr>
          <p:cNvPr id="5" name="Footer Placeholder 4">
            <a:extLst>
              <a:ext uri="{FF2B5EF4-FFF2-40B4-BE49-F238E27FC236}">
                <a16:creationId xmlns:a16="http://schemas.microsoft.com/office/drawing/2014/main" id="{5972DA1C-E3CD-B625-6A4D-68938B00355A}"/>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US"/>
          </a:p>
        </p:txBody>
      </p:sp>
      <p:sp>
        <p:nvSpPr>
          <p:cNvPr id="6" name="Slide Number Placeholder 5">
            <a:extLst>
              <a:ext uri="{FF2B5EF4-FFF2-40B4-BE49-F238E27FC236}">
                <a16:creationId xmlns:a16="http://schemas.microsoft.com/office/drawing/2014/main" id="{6B3DA68D-2FFB-DCBE-E7C5-56BB44BABD39}"/>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4E867870-29F9-3B41-BC9E-8EE4F8C2D485}" type="slidenum">
              <a:rPr lang="en-US" smtClean="0"/>
              <a:t>‹#›</a:t>
            </a:fld>
            <a:endParaRPr lang="en-US"/>
          </a:p>
        </p:txBody>
      </p:sp>
    </p:spTree>
    <p:extLst>
      <p:ext uri="{BB962C8B-B14F-4D97-AF65-F5344CB8AC3E}">
        <p14:creationId xmlns:p14="http://schemas.microsoft.com/office/powerpoint/2010/main" val="129785196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emf"/><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emf"/><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7" Type="http://schemas.openxmlformats.org/officeDocument/2006/relationships/image" Target="../media/image3.png"/><Relationship Id="rId2" Type="http://schemas.openxmlformats.org/officeDocument/2006/relationships/image" Target="../media/image5.emf"/><Relationship Id="rId1" Type="http://schemas.openxmlformats.org/officeDocument/2006/relationships/slideLayout" Target="../slideLayouts/slideLayout2.xml"/><Relationship Id="rId6" Type="http://schemas.microsoft.com/office/2007/relationships/hdphoto" Target="../media/hdphoto1.wdp"/><Relationship Id="rId5" Type="http://schemas.openxmlformats.org/officeDocument/2006/relationships/image" Target="../media/image8.png"/><Relationship Id="rId4" Type="http://schemas.openxmlformats.org/officeDocument/2006/relationships/image" Target="../media/image7.emf"/></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FFF5E9"/>
        </a:solidFill>
        <a:effectLst/>
      </p:bgPr>
    </p:bg>
    <p:spTree>
      <p:nvGrpSpPr>
        <p:cNvPr id="1" name=""/>
        <p:cNvGrpSpPr/>
        <p:nvPr/>
      </p:nvGrpSpPr>
      <p:grpSpPr>
        <a:xfrm>
          <a:off x="0" y="0"/>
          <a:ext cx="0" cy="0"/>
          <a:chOff x="0" y="0"/>
          <a:chExt cx="0" cy="0"/>
        </a:xfrm>
      </p:grpSpPr>
      <p:grpSp>
        <p:nvGrpSpPr>
          <p:cNvPr id="4" name="Graphic 116">
            <a:extLst>
              <a:ext uri="{FF2B5EF4-FFF2-40B4-BE49-F238E27FC236}">
                <a16:creationId xmlns:a16="http://schemas.microsoft.com/office/drawing/2014/main" id="{2368A046-6342-78FB-72A7-4DBF01A8547A}"/>
              </a:ext>
            </a:extLst>
          </p:cNvPr>
          <p:cNvGrpSpPr/>
          <p:nvPr/>
        </p:nvGrpSpPr>
        <p:grpSpPr>
          <a:xfrm>
            <a:off x="10674024" y="-1524544"/>
            <a:ext cx="3049088" cy="3049088"/>
            <a:chOff x="4305300" y="2713672"/>
            <a:chExt cx="714375" cy="714375"/>
          </a:xfrm>
          <a:noFill/>
        </p:grpSpPr>
        <p:sp>
          <p:nvSpPr>
            <p:cNvPr id="5" name="Freeform: Shape 16">
              <a:extLst>
                <a:ext uri="{FF2B5EF4-FFF2-40B4-BE49-F238E27FC236}">
                  <a16:creationId xmlns:a16="http://schemas.microsoft.com/office/drawing/2014/main" id="{3147890E-DFDD-7AD5-A22B-06C312815C02}"/>
                </a:ext>
              </a:extLst>
            </p:cNvPr>
            <p:cNvSpPr/>
            <p:nvPr/>
          </p:nvSpPr>
          <p:spPr>
            <a:xfrm>
              <a:off x="4305300" y="2713672"/>
              <a:ext cx="714375" cy="714375"/>
            </a:xfrm>
            <a:custGeom>
              <a:avLst/>
              <a:gdLst>
                <a:gd name="connsiteX0" fmla="*/ 714375 w 714375"/>
                <a:gd name="connsiteY0" fmla="*/ 357188 h 714375"/>
                <a:gd name="connsiteX1" fmla="*/ 357188 w 714375"/>
                <a:gd name="connsiteY1" fmla="*/ 714375 h 714375"/>
                <a:gd name="connsiteX2" fmla="*/ 0 w 714375"/>
                <a:gd name="connsiteY2" fmla="*/ 357187 h 714375"/>
                <a:gd name="connsiteX3" fmla="*/ 357188 w 714375"/>
                <a:gd name="connsiteY3" fmla="*/ 0 h 714375"/>
                <a:gd name="connsiteX4" fmla="*/ 714375 w 714375"/>
                <a:gd name="connsiteY4" fmla="*/ 357188 h 7143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14375" h="714375">
                  <a:moveTo>
                    <a:pt x="714375" y="357188"/>
                  </a:moveTo>
                  <a:cubicBezTo>
                    <a:pt x="714375" y="554457"/>
                    <a:pt x="554457" y="714375"/>
                    <a:pt x="357188" y="714375"/>
                  </a:cubicBezTo>
                  <a:cubicBezTo>
                    <a:pt x="159918" y="714375"/>
                    <a:pt x="0" y="554457"/>
                    <a:pt x="0" y="357187"/>
                  </a:cubicBezTo>
                  <a:cubicBezTo>
                    <a:pt x="0" y="159918"/>
                    <a:pt x="159918" y="0"/>
                    <a:pt x="357188" y="0"/>
                  </a:cubicBezTo>
                  <a:cubicBezTo>
                    <a:pt x="554457" y="0"/>
                    <a:pt x="714375" y="159918"/>
                    <a:pt x="714375" y="357188"/>
                  </a:cubicBezTo>
                  <a:close/>
                </a:path>
              </a:pathLst>
            </a:custGeom>
            <a:noFill/>
            <a:ln w="19617" cap="flat">
              <a:solidFill>
                <a:srgbClr val="F0A9FF"/>
              </a:solidFill>
              <a:prstDash val="solid"/>
              <a:miter/>
            </a:ln>
          </p:spPr>
          <p:txBody>
            <a:bodyPr rtlCol="0" anchor="ctr"/>
            <a:lstStyle/>
            <a:p>
              <a:endParaRPr lang="id-ID" dirty="0"/>
            </a:p>
          </p:txBody>
        </p:sp>
        <p:sp>
          <p:nvSpPr>
            <p:cNvPr id="6" name="Freeform: Shape 17">
              <a:extLst>
                <a:ext uri="{FF2B5EF4-FFF2-40B4-BE49-F238E27FC236}">
                  <a16:creationId xmlns:a16="http://schemas.microsoft.com/office/drawing/2014/main" id="{532B0356-3C2A-012B-2CB4-EA55F5736B98}"/>
                </a:ext>
              </a:extLst>
            </p:cNvPr>
            <p:cNvSpPr/>
            <p:nvPr/>
          </p:nvSpPr>
          <p:spPr>
            <a:xfrm>
              <a:off x="4411980" y="2820352"/>
              <a:ext cx="501014" cy="501014"/>
            </a:xfrm>
            <a:custGeom>
              <a:avLst/>
              <a:gdLst>
                <a:gd name="connsiteX0" fmla="*/ 501015 w 501014"/>
                <a:gd name="connsiteY0" fmla="*/ 250508 h 501014"/>
                <a:gd name="connsiteX1" fmla="*/ 250508 w 501014"/>
                <a:gd name="connsiteY1" fmla="*/ 501015 h 501014"/>
                <a:gd name="connsiteX2" fmla="*/ 0 w 501014"/>
                <a:gd name="connsiteY2" fmla="*/ 250508 h 501014"/>
                <a:gd name="connsiteX3" fmla="*/ 250508 w 501014"/>
                <a:gd name="connsiteY3" fmla="*/ 0 h 501014"/>
                <a:gd name="connsiteX4" fmla="*/ 501015 w 501014"/>
                <a:gd name="connsiteY4" fmla="*/ 250508 h 5010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01014" h="501014">
                  <a:moveTo>
                    <a:pt x="501015" y="250508"/>
                  </a:moveTo>
                  <a:cubicBezTo>
                    <a:pt x="501015" y="388859"/>
                    <a:pt x="388859" y="501015"/>
                    <a:pt x="250508" y="501015"/>
                  </a:cubicBezTo>
                  <a:cubicBezTo>
                    <a:pt x="112156" y="501015"/>
                    <a:pt x="0" y="388859"/>
                    <a:pt x="0" y="250508"/>
                  </a:cubicBezTo>
                  <a:cubicBezTo>
                    <a:pt x="0" y="112156"/>
                    <a:pt x="112156" y="0"/>
                    <a:pt x="250508" y="0"/>
                  </a:cubicBezTo>
                  <a:cubicBezTo>
                    <a:pt x="388859" y="0"/>
                    <a:pt x="501015" y="112156"/>
                    <a:pt x="501015" y="250508"/>
                  </a:cubicBezTo>
                  <a:close/>
                </a:path>
              </a:pathLst>
            </a:custGeom>
            <a:noFill/>
            <a:ln w="19617" cap="flat">
              <a:solidFill>
                <a:srgbClr val="F0A9FF"/>
              </a:solidFill>
              <a:prstDash val="solid"/>
              <a:miter/>
            </a:ln>
          </p:spPr>
          <p:txBody>
            <a:bodyPr rtlCol="0" anchor="ctr"/>
            <a:lstStyle/>
            <a:p>
              <a:endParaRPr lang="id-ID"/>
            </a:p>
          </p:txBody>
        </p:sp>
        <p:sp>
          <p:nvSpPr>
            <p:cNvPr id="7" name="Freeform: Shape 18">
              <a:extLst>
                <a:ext uri="{FF2B5EF4-FFF2-40B4-BE49-F238E27FC236}">
                  <a16:creationId xmlns:a16="http://schemas.microsoft.com/office/drawing/2014/main" id="{31B8BF8F-0CEE-CA52-31E6-9E9F0A910E82}"/>
                </a:ext>
              </a:extLst>
            </p:cNvPr>
            <p:cNvSpPr/>
            <p:nvPr/>
          </p:nvSpPr>
          <p:spPr>
            <a:xfrm>
              <a:off x="4518660" y="2927032"/>
              <a:ext cx="287655" cy="287654"/>
            </a:xfrm>
            <a:custGeom>
              <a:avLst/>
              <a:gdLst>
                <a:gd name="connsiteX0" fmla="*/ 287655 w 287655"/>
                <a:gd name="connsiteY0" fmla="*/ 143828 h 287654"/>
                <a:gd name="connsiteX1" fmla="*/ 143828 w 287655"/>
                <a:gd name="connsiteY1" fmla="*/ 287655 h 287654"/>
                <a:gd name="connsiteX2" fmla="*/ 0 w 287655"/>
                <a:gd name="connsiteY2" fmla="*/ 143828 h 287654"/>
                <a:gd name="connsiteX3" fmla="*/ 143828 w 287655"/>
                <a:gd name="connsiteY3" fmla="*/ 0 h 287654"/>
                <a:gd name="connsiteX4" fmla="*/ 287655 w 287655"/>
                <a:gd name="connsiteY4" fmla="*/ 143828 h 2876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7655" h="287654">
                  <a:moveTo>
                    <a:pt x="287655" y="143828"/>
                  </a:moveTo>
                  <a:cubicBezTo>
                    <a:pt x="287655" y="223261"/>
                    <a:pt x="223261" y="287655"/>
                    <a:pt x="143828" y="287655"/>
                  </a:cubicBezTo>
                  <a:cubicBezTo>
                    <a:pt x="64394" y="287655"/>
                    <a:pt x="0" y="223261"/>
                    <a:pt x="0" y="143828"/>
                  </a:cubicBezTo>
                  <a:cubicBezTo>
                    <a:pt x="0" y="64394"/>
                    <a:pt x="64394" y="0"/>
                    <a:pt x="143828" y="0"/>
                  </a:cubicBezTo>
                  <a:cubicBezTo>
                    <a:pt x="223261" y="0"/>
                    <a:pt x="287655" y="64394"/>
                    <a:pt x="287655" y="143828"/>
                  </a:cubicBezTo>
                  <a:close/>
                </a:path>
              </a:pathLst>
            </a:custGeom>
            <a:noFill/>
            <a:ln w="19617" cap="flat">
              <a:solidFill>
                <a:srgbClr val="F0A9FF"/>
              </a:solidFill>
              <a:prstDash val="solid"/>
              <a:miter/>
            </a:ln>
          </p:spPr>
          <p:txBody>
            <a:bodyPr rtlCol="0" anchor="ctr"/>
            <a:lstStyle/>
            <a:p>
              <a:endParaRPr lang="id-ID"/>
            </a:p>
          </p:txBody>
        </p:sp>
        <p:sp>
          <p:nvSpPr>
            <p:cNvPr id="8" name="Freeform: Shape 19">
              <a:extLst>
                <a:ext uri="{FF2B5EF4-FFF2-40B4-BE49-F238E27FC236}">
                  <a16:creationId xmlns:a16="http://schemas.microsoft.com/office/drawing/2014/main" id="{232C0A35-C299-DFCD-B286-8711522A4B05}"/>
                </a:ext>
              </a:extLst>
            </p:cNvPr>
            <p:cNvSpPr/>
            <p:nvPr/>
          </p:nvSpPr>
          <p:spPr>
            <a:xfrm>
              <a:off x="4624387" y="3032760"/>
              <a:ext cx="76200" cy="76200"/>
            </a:xfrm>
            <a:custGeom>
              <a:avLst/>
              <a:gdLst>
                <a:gd name="connsiteX0" fmla="*/ 76200 w 76200"/>
                <a:gd name="connsiteY0" fmla="*/ 38100 h 76200"/>
                <a:gd name="connsiteX1" fmla="*/ 38100 w 76200"/>
                <a:gd name="connsiteY1" fmla="*/ 76200 h 76200"/>
                <a:gd name="connsiteX2" fmla="*/ 0 w 76200"/>
                <a:gd name="connsiteY2" fmla="*/ 38100 h 76200"/>
                <a:gd name="connsiteX3" fmla="*/ 38100 w 76200"/>
                <a:gd name="connsiteY3" fmla="*/ 0 h 76200"/>
                <a:gd name="connsiteX4" fmla="*/ 76200 w 76200"/>
                <a:gd name="connsiteY4" fmla="*/ 38100 h 762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6200" h="76200">
                  <a:moveTo>
                    <a:pt x="76200" y="38100"/>
                  </a:moveTo>
                  <a:cubicBezTo>
                    <a:pt x="76200" y="59142"/>
                    <a:pt x="59142" y="76200"/>
                    <a:pt x="38100" y="76200"/>
                  </a:cubicBezTo>
                  <a:cubicBezTo>
                    <a:pt x="17058" y="76200"/>
                    <a:pt x="0" y="59142"/>
                    <a:pt x="0" y="38100"/>
                  </a:cubicBezTo>
                  <a:cubicBezTo>
                    <a:pt x="0" y="17058"/>
                    <a:pt x="17058" y="0"/>
                    <a:pt x="38100" y="0"/>
                  </a:cubicBezTo>
                  <a:cubicBezTo>
                    <a:pt x="59142" y="0"/>
                    <a:pt x="76200" y="17058"/>
                    <a:pt x="76200" y="38100"/>
                  </a:cubicBezTo>
                  <a:close/>
                </a:path>
              </a:pathLst>
            </a:custGeom>
            <a:noFill/>
            <a:ln w="19617" cap="flat">
              <a:solidFill>
                <a:srgbClr val="F0A9FF"/>
              </a:solidFill>
              <a:prstDash val="solid"/>
              <a:miter/>
            </a:ln>
          </p:spPr>
          <p:txBody>
            <a:bodyPr rtlCol="0" anchor="ctr"/>
            <a:lstStyle/>
            <a:p>
              <a:endParaRPr lang="id-ID"/>
            </a:p>
          </p:txBody>
        </p:sp>
      </p:grpSp>
      <p:sp>
        <p:nvSpPr>
          <p:cNvPr id="10" name="Rounded Rectangle 9">
            <a:extLst>
              <a:ext uri="{FF2B5EF4-FFF2-40B4-BE49-F238E27FC236}">
                <a16:creationId xmlns:a16="http://schemas.microsoft.com/office/drawing/2014/main" id="{7C2A6355-0185-B67C-68D9-4EBFA955CA4A}"/>
              </a:ext>
            </a:extLst>
          </p:cNvPr>
          <p:cNvSpPr/>
          <p:nvPr/>
        </p:nvSpPr>
        <p:spPr>
          <a:xfrm>
            <a:off x="6693075" y="1219731"/>
            <a:ext cx="6190488" cy="4480560"/>
          </a:xfrm>
          <a:prstGeom prst="roundRect">
            <a:avLst>
              <a:gd name="adj" fmla="val 9831"/>
            </a:avLst>
          </a:prstGeom>
          <a:solidFill>
            <a:srgbClr val="4730E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8" name="Picture 17">
            <a:extLst>
              <a:ext uri="{FF2B5EF4-FFF2-40B4-BE49-F238E27FC236}">
                <a16:creationId xmlns:a16="http://schemas.microsoft.com/office/drawing/2014/main" id="{781A9002-28ED-7CE9-9F1A-12AEB50B07F8}"/>
              </a:ext>
            </a:extLst>
          </p:cNvPr>
          <p:cNvPicPr>
            <a:picLocks noChangeAspect="1"/>
          </p:cNvPicPr>
          <p:nvPr/>
        </p:nvPicPr>
        <p:blipFill>
          <a:blip r:embed="rId2">
            <a:alphaModFix amt="20000"/>
          </a:blip>
          <a:stretch>
            <a:fillRect/>
          </a:stretch>
        </p:blipFill>
        <p:spPr>
          <a:xfrm>
            <a:off x="6698663" y="1219731"/>
            <a:ext cx="6184900" cy="4483100"/>
          </a:xfrm>
          <a:prstGeom prst="rect">
            <a:avLst/>
          </a:prstGeom>
        </p:spPr>
      </p:pic>
      <p:sp>
        <p:nvSpPr>
          <p:cNvPr id="11" name="Graphic 161">
            <a:extLst>
              <a:ext uri="{FF2B5EF4-FFF2-40B4-BE49-F238E27FC236}">
                <a16:creationId xmlns:a16="http://schemas.microsoft.com/office/drawing/2014/main" id="{BB38C0FA-FF53-75F1-47E4-DFA7F6B747D4}"/>
              </a:ext>
            </a:extLst>
          </p:cNvPr>
          <p:cNvSpPr/>
          <p:nvPr/>
        </p:nvSpPr>
        <p:spPr>
          <a:xfrm rot="14600066">
            <a:off x="506021" y="882242"/>
            <a:ext cx="522312" cy="1111660"/>
          </a:xfrm>
          <a:custGeom>
            <a:avLst/>
            <a:gdLst>
              <a:gd name="connsiteX0" fmla="*/ 718010 w 1090497"/>
              <a:gd name="connsiteY0" fmla="*/ 1186627 h 2027703"/>
              <a:gd name="connsiteX1" fmla="*/ 490362 w 1090497"/>
              <a:gd name="connsiteY1" fmla="*/ 1072327 h 2027703"/>
              <a:gd name="connsiteX2" fmla="*/ 414162 w 1090497"/>
              <a:gd name="connsiteY2" fmla="*/ 1034227 h 2027703"/>
              <a:gd name="connsiteX3" fmla="*/ 369395 w 1090497"/>
              <a:gd name="connsiteY3" fmla="*/ 958027 h 2027703"/>
              <a:gd name="connsiteX4" fmla="*/ 420830 w 1090497"/>
              <a:gd name="connsiteY4" fmla="*/ 901830 h 2027703"/>
              <a:gd name="connsiteX5" fmla="*/ 621807 w 1090497"/>
              <a:gd name="connsiteY5" fmla="*/ 783720 h 2027703"/>
              <a:gd name="connsiteX6" fmla="*/ 392255 w 1090497"/>
              <a:gd name="connsiteY6" fmla="*/ 821820 h 2027703"/>
              <a:gd name="connsiteX7" fmla="*/ 314150 w 1090497"/>
              <a:gd name="connsiteY7" fmla="*/ 833250 h 2027703"/>
              <a:gd name="connsiteX8" fmla="*/ 260810 w 1090497"/>
              <a:gd name="connsiteY8" fmla="*/ 775147 h 2027703"/>
              <a:gd name="connsiteX9" fmla="*/ 274145 w 1090497"/>
              <a:gd name="connsiteY9" fmla="*/ 721807 h 2027703"/>
              <a:gd name="connsiteX10" fmla="*/ 388445 w 1090497"/>
              <a:gd name="connsiteY10" fmla="*/ 377955 h 2027703"/>
              <a:gd name="connsiteX11" fmla="*/ 121745 w 1090497"/>
              <a:gd name="connsiteY11" fmla="*/ 713235 h 2027703"/>
              <a:gd name="connsiteX12" fmla="*/ 76977 w 1090497"/>
              <a:gd name="connsiteY12" fmla="*/ 753240 h 2027703"/>
              <a:gd name="connsiteX13" fmla="*/ 777 w 1090497"/>
              <a:gd name="connsiteY13" fmla="*/ 683707 h 2027703"/>
              <a:gd name="connsiteX14" fmla="*/ 63642 w 1090497"/>
              <a:gd name="connsiteY14" fmla="*/ 592267 h 2027703"/>
              <a:gd name="connsiteX15" fmla="*/ 463692 w 1090497"/>
              <a:gd name="connsiteY15" fmla="*/ 80775 h 2027703"/>
              <a:gd name="connsiteX16" fmla="*/ 537035 w 1090497"/>
              <a:gd name="connsiteY16" fmla="*/ 2670 h 2027703"/>
              <a:gd name="connsiteX17" fmla="*/ 617045 w 1090497"/>
              <a:gd name="connsiteY17" fmla="*/ 56010 h 2027703"/>
              <a:gd name="connsiteX18" fmla="*/ 595137 w 1090497"/>
              <a:gd name="connsiteY18" fmla="*/ 140782 h 2027703"/>
              <a:gd name="connsiteX19" fmla="*/ 412257 w 1090497"/>
              <a:gd name="connsiteY19" fmla="*/ 694185 h 2027703"/>
              <a:gd name="connsiteX20" fmla="*/ 890412 w 1090497"/>
              <a:gd name="connsiteY20" fmla="*/ 614175 h 2027703"/>
              <a:gd name="connsiteX21" fmla="*/ 977090 w 1090497"/>
              <a:gd name="connsiteY21" fmla="*/ 609412 h 2027703"/>
              <a:gd name="connsiteX22" fmla="*/ 1013285 w 1090497"/>
              <a:gd name="connsiteY22" fmla="*/ 680850 h 2027703"/>
              <a:gd name="connsiteX23" fmla="*/ 908510 w 1090497"/>
              <a:gd name="connsiteY23" fmla="*/ 760860 h 2027703"/>
              <a:gd name="connsiteX24" fmla="*/ 556085 w 1090497"/>
              <a:gd name="connsiteY24" fmla="*/ 963742 h 2027703"/>
              <a:gd name="connsiteX25" fmla="*/ 1027572 w 1090497"/>
              <a:gd name="connsiteY25" fmla="*/ 1198057 h 2027703"/>
              <a:gd name="connsiteX26" fmla="*/ 1085675 w 1090497"/>
              <a:gd name="connsiteY26" fmla="*/ 1240920 h 2027703"/>
              <a:gd name="connsiteX27" fmla="*/ 1049480 w 1090497"/>
              <a:gd name="connsiteY27" fmla="*/ 1325692 h 2027703"/>
              <a:gd name="connsiteX28" fmla="*/ 928512 w 1090497"/>
              <a:gd name="connsiteY28" fmla="*/ 1320930 h 2027703"/>
              <a:gd name="connsiteX29" fmla="*/ 569420 w 1090497"/>
              <a:gd name="connsiteY29" fmla="*/ 1296165 h 2027703"/>
              <a:gd name="connsiteX30" fmla="*/ 594185 w 1090497"/>
              <a:gd name="connsiteY30" fmla="*/ 1336170 h 2027703"/>
              <a:gd name="connsiteX31" fmla="*/ 946610 w 1090497"/>
              <a:gd name="connsiteY31" fmla="*/ 1869570 h 2027703"/>
              <a:gd name="connsiteX32" fmla="*/ 998045 w 1090497"/>
              <a:gd name="connsiteY32" fmla="*/ 1954342 h 2027703"/>
              <a:gd name="connsiteX33" fmla="*/ 938037 w 1090497"/>
              <a:gd name="connsiteY33" fmla="*/ 2027685 h 2027703"/>
              <a:gd name="connsiteX34" fmla="*/ 839930 w 1090497"/>
              <a:gd name="connsiteY34" fmla="*/ 1962915 h 2027703"/>
              <a:gd name="connsiteX35" fmla="*/ 216995 w 1090497"/>
              <a:gd name="connsiteY35" fmla="*/ 1449517 h 2027703"/>
              <a:gd name="connsiteX36" fmla="*/ 346535 w 1090497"/>
              <a:gd name="connsiteY36" fmla="*/ 1869570 h 2027703"/>
              <a:gd name="connsiteX37" fmla="*/ 357965 w 1090497"/>
              <a:gd name="connsiteY37" fmla="*/ 1936245 h 2027703"/>
              <a:gd name="connsiteX38" fmla="*/ 295100 w 1090497"/>
              <a:gd name="connsiteY38" fmla="*/ 1981012 h 2027703"/>
              <a:gd name="connsiteX39" fmla="*/ 205565 w 1090497"/>
              <a:gd name="connsiteY39" fmla="*/ 1826707 h 2027703"/>
              <a:gd name="connsiteX40" fmla="*/ 60785 w 1090497"/>
              <a:gd name="connsiteY40" fmla="*/ 1361887 h 2027703"/>
              <a:gd name="connsiteX41" fmla="*/ 36020 w 1090497"/>
              <a:gd name="connsiteY41" fmla="*/ 1265685 h 2027703"/>
              <a:gd name="connsiteX42" fmla="*/ 112220 w 1090497"/>
              <a:gd name="connsiteY42" fmla="*/ 1209487 h 2027703"/>
              <a:gd name="connsiteX43" fmla="*/ 183657 w 1090497"/>
              <a:gd name="connsiteY43" fmla="*/ 1260922 h 2027703"/>
              <a:gd name="connsiteX44" fmla="*/ 516080 w 1090497"/>
              <a:gd name="connsiteY44" fmla="*/ 1538100 h 2027703"/>
              <a:gd name="connsiteX45" fmla="*/ 652287 w 1090497"/>
              <a:gd name="connsiteY45" fmla="*/ 1649542 h 2027703"/>
              <a:gd name="connsiteX46" fmla="*/ 657050 w 1090497"/>
              <a:gd name="connsiteY46" fmla="*/ 1651447 h 2027703"/>
              <a:gd name="connsiteX47" fmla="*/ 414162 w 1090497"/>
              <a:gd name="connsiteY47" fmla="*/ 1282830 h 2027703"/>
              <a:gd name="connsiteX48" fmla="*/ 385587 w 1090497"/>
              <a:gd name="connsiteY48" fmla="*/ 1224727 h 2027703"/>
              <a:gd name="connsiteX49" fmla="*/ 423687 w 1090497"/>
              <a:gd name="connsiteY49" fmla="*/ 1166625 h 2027703"/>
              <a:gd name="connsiteX50" fmla="*/ 495125 w 1090497"/>
              <a:gd name="connsiteY50" fmla="*/ 1166625 h 2027703"/>
              <a:gd name="connsiteX51" fmla="*/ 718010 w 1090497"/>
              <a:gd name="connsiteY51" fmla="*/ 1186627 h 20277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1090497" h="2027703">
                <a:moveTo>
                  <a:pt x="718010" y="1186627"/>
                </a:moveTo>
                <a:cubicBezTo>
                  <a:pt x="657050" y="1150432"/>
                  <a:pt x="565610" y="1110427"/>
                  <a:pt x="490362" y="1072327"/>
                </a:cubicBezTo>
                <a:cubicBezTo>
                  <a:pt x="463692" y="1058992"/>
                  <a:pt x="435117" y="1047562"/>
                  <a:pt x="414162" y="1034227"/>
                </a:cubicBezTo>
                <a:cubicBezTo>
                  <a:pt x="394160" y="1020892"/>
                  <a:pt x="365585" y="994222"/>
                  <a:pt x="369395" y="958027"/>
                </a:cubicBezTo>
                <a:cubicBezTo>
                  <a:pt x="372252" y="928500"/>
                  <a:pt x="395112" y="917070"/>
                  <a:pt x="420830" y="901830"/>
                </a:cubicBezTo>
                <a:cubicBezTo>
                  <a:pt x="488457" y="862777"/>
                  <a:pt x="557037" y="822772"/>
                  <a:pt x="621807" y="783720"/>
                </a:cubicBezTo>
                <a:cubicBezTo>
                  <a:pt x="551322" y="796102"/>
                  <a:pt x="467502" y="809437"/>
                  <a:pt x="392255" y="821820"/>
                </a:cubicBezTo>
                <a:cubicBezTo>
                  <a:pt x="365585" y="826582"/>
                  <a:pt x="337962" y="836107"/>
                  <a:pt x="314150" y="833250"/>
                </a:cubicBezTo>
                <a:cubicBezTo>
                  <a:pt x="285575" y="829440"/>
                  <a:pt x="261762" y="802770"/>
                  <a:pt x="260810" y="775147"/>
                </a:cubicBezTo>
                <a:cubicBezTo>
                  <a:pt x="259857" y="760860"/>
                  <a:pt x="268430" y="739905"/>
                  <a:pt x="274145" y="721807"/>
                </a:cubicBezTo>
                <a:cubicBezTo>
                  <a:pt x="312245" y="608460"/>
                  <a:pt x="351297" y="490350"/>
                  <a:pt x="388445" y="377955"/>
                </a:cubicBezTo>
                <a:cubicBezTo>
                  <a:pt x="304625" y="482730"/>
                  <a:pt x="210327" y="598935"/>
                  <a:pt x="121745" y="713235"/>
                </a:cubicBezTo>
                <a:cubicBezTo>
                  <a:pt x="107457" y="731332"/>
                  <a:pt x="95075" y="749430"/>
                  <a:pt x="76977" y="753240"/>
                </a:cubicBezTo>
                <a:cubicBezTo>
                  <a:pt x="31257" y="764670"/>
                  <a:pt x="-5890" y="726570"/>
                  <a:pt x="777" y="683707"/>
                </a:cubicBezTo>
                <a:cubicBezTo>
                  <a:pt x="5540" y="652275"/>
                  <a:pt x="40782" y="620842"/>
                  <a:pt x="63642" y="592267"/>
                </a:cubicBezTo>
                <a:cubicBezTo>
                  <a:pt x="196040" y="422722"/>
                  <a:pt x="327485" y="255082"/>
                  <a:pt x="463692" y="80775"/>
                </a:cubicBezTo>
                <a:cubicBezTo>
                  <a:pt x="484647" y="53152"/>
                  <a:pt x="511317" y="10290"/>
                  <a:pt x="537035" y="2670"/>
                </a:cubicBezTo>
                <a:cubicBezTo>
                  <a:pt x="577040" y="-8760"/>
                  <a:pt x="615140" y="17910"/>
                  <a:pt x="617045" y="56010"/>
                </a:cubicBezTo>
                <a:cubicBezTo>
                  <a:pt x="617997" y="77917"/>
                  <a:pt x="603710" y="112207"/>
                  <a:pt x="595137" y="140782"/>
                </a:cubicBezTo>
                <a:cubicBezTo>
                  <a:pt x="535130" y="326520"/>
                  <a:pt x="469407" y="511305"/>
                  <a:pt x="412257" y="694185"/>
                </a:cubicBezTo>
                <a:cubicBezTo>
                  <a:pt x="558942" y="671325"/>
                  <a:pt x="735155" y="638940"/>
                  <a:pt x="890412" y="614175"/>
                </a:cubicBezTo>
                <a:cubicBezTo>
                  <a:pt x="920892" y="609412"/>
                  <a:pt x="952325" y="599887"/>
                  <a:pt x="977090" y="609412"/>
                </a:cubicBezTo>
                <a:cubicBezTo>
                  <a:pt x="999950" y="617985"/>
                  <a:pt x="1019000" y="647512"/>
                  <a:pt x="1013285" y="680850"/>
                </a:cubicBezTo>
                <a:cubicBezTo>
                  <a:pt x="1005665" y="719902"/>
                  <a:pt x="939942" y="743715"/>
                  <a:pt x="908510" y="760860"/>
                </a:cubicBezTo>
                <a:cubicBezTo>
                  <a:pt x="789447" y="829440"/>
                  <a:pt x="673242" y="898020"/>
                  <a:pt x="556085" y="963742"/>
                </a:cubicBezTo>
                <a:cubicBezTo>
                  <a:pt x="708485" y="1041847"/>
                  <a:pt x="866600" y="1119000"/>
                  <a:pt x="1027572" y="1198057"/>
                </a:cubicBezTo>
                <a:cubicBezTo>
                  <a:pt x="1052337" y="1210440"/>
                  <a:pt x="1078055" y="1221870"/>
                  <a:pt x="1085675" y="1240920"/>
                </a:cubicBezTo>
                <a:cubicBezTo>
                  <a:pt x="1099962" y="1275210"/>
                  <a:pt x="1080912" y="1316167"/>
                  <a:pt x="1049480" y="1325692"/>
                </a:cubicBezTo>
                <a:cubicBezTo>
                  <a:pt x="1019000" y="1335217"/>
                  <a:pt x="966612" y="1323787"/>
                  <a:pt x="928512" y="1320930"/>
                </a:cubicBezTo>
                <a:cubicBezTo>
                  <a:pt x="808497" y="1312357"/>
                  <a:pt x="679910" y="1305690"/>
                  <a:pt x="569420" y="1296165"/>
                </a:cubicBezTo>
                <a:cubicBezTo>
                  <a:pt x="571325" y="1312357"/>
                  <a:pt x="585612" y="1323787"/>
                  <a:pt x="594185" y="1336170"/>
                </a:cubicBezTo>
                <a:cubicBezTo>
                  <a:pt x="710390" y="1510477"/>
                  <a:pt x="824690" y="1692405"/>
                  <a:pt x="946610" y="1869570"/>
                </a:cubicBezTo>
                <a:cubicBezTo>
                  <a:pt x="961850" y="1892430"/>
                  <a:pt x="993282" y="1927672"/>
                  <a:pt x="998045" y="1954342"/>
                </a:cubicBezTo>
                <a:cubicBezTo>
                  <a:pt x="1005665" y="1993395"/>
                  <a:pt x="976137" y="2028637"/>
                  <a:pt x="938037" y="2027685"/>
                </a:cubicBezTo>
                <a:cubicBezTo>
                  <a:pt x="900890" y="2027685"/>
                  <a:pt x="867552" y="1985775"/>
                  <a:pt x="839930" y="1962915"/>
                </a:cubicBezTo>
                <a:cubicBezTo>
                  <a:pt x="631332" y="1789560"/>
                  <a:pt x="423687" y="1620967"/>
                  <a:pt x="216995" y="1449517"/>
                </a:cubicBezTo>
                <a:cubicBezTo>
                  <a:pt x="257952" y="1580010"/>
                  <a:pt x="301767" y="1729552"/>
                  <a:pt x="346535" y="1869570"/>
                </a:cubicBezTo>
                <a:cubicBezTo>
                  <a:pt x="353202" y="1890525"/>
                  <a:pt x="361775" y="1916242"/>
                  <a:pt x="357965" y="1936245"/>
                </a:cubicBezTo>
                <a:cubicBezTo>
                  <a:pt x="353202" y="1961010"/>
                  <a:pt x="323675" y="1981965"/>
                  <a:pt x="295100" y="1981012"/>
                </a:cubicBezTo>
                <a:cubicBezTo>
                  <a:pt x="233187" y="1979107"/>
                  <a:pt x="224615" y="1883857"/>
                  <a:pt x="205565" y="1826707"/>
                </a:cubicBezTo>
                <a:cubicBezTo>
                  <a:pt x="154130" y="1666687"/>
                  <a:pt x="110315" y="1524765"/>
                  <a:pt x="60785" y="1361887"/>
                </a:cubicBezTo>
                <a:cubicBezTo>
                  <a:pt x="52212" y="1332360"/>
                  <a:pt x="34115" y="1291402"/>
                  <a:pt x="36020" y="1265685"/>
                </a:cubicBezTo>
                <a:cubicBezTo>
                  <a:pt x="37925" y="1234252"/>
                  <a:pt x="65547" y="1200915"/>
                  <a:pt x="112220" y="1209487"/>
                </a:cubicBezTo>
                <a:cubicBezTo>
                  <a:pt x="132222" y="1213297"/>
                  <a:pt x="161750" y="1242825"/>
                  <a:pt x="183657" y="1260922"/>
                </a:cubicBezTo>
                <a:cubicBezTo>
                  <a:pt x="298910" y="1356172"/>
                  <a:pt x="404637" y="1442850"/>
                  <a:pt x="516080" y="1538100"/>
                </a:cubicBezTo>
                <a:cubicBezTo>
                  <a:pt x="561800" y="1576200"/>
                  <a:pt x="609425" y="1612395"/>
                  <a:pt x="652287" y="1649542"/>
                </a:cubicBezTo>
                <a:cubicBezTo>
                  <a:pt x="654192" y="1649542"/>
                  <a:pt x="654192" y="1651447"/>
                  <a:pt x="657050" y="1651447"/>
                </a:cubicBezTo>
                <a:cubicBezTo>
                  <a:pt x="583707" y="1545720"/>
                  <a:pt x="494172" y="1402845"/>
                  <a:pt x="414162" y="1282830"/>
                </a:cubicBezTo>
                <a:cubicBezTo>
                  <a:pt x="400827" y="1262827"/>
                  <a:pt x="385587" y="1245682"/>
                  <a:pt x="385587" y="1224727"/>
                </a:cubicBezTo>
                <a:cubicBezTo>
                  <a:pt x="385587" y="1200915"/>
                  <a:pt x="405590" y="1173292"/>
                  <a:pt x="423687" y="1166625"/>
                </a:cubicBezTo>
                <a:cubicBezTo>
                  <a:pt x="442737" y="1159005"/>
                  <a:pt x="468455" y="1164720"/>
                  <a:pt x="495125" y="1166625"/>
                </a:cubicBezTo>
                <a:cubicBezTo>
                  <a:pt x="568467" y="1176150"/>
                  <a:pt x="646572" y="1179960"/>
                  <a:pt x="718010" y="1186627"/>
                </a:cubicBezTo>
                <a:close/>
              </a:path>
            </a:pathLst>
          </a:custGeom>
          <a:solidFill>
            <a:schemeClr val="accent6">
              <a:lumMod val="75000"/>
            </a:schemeClr>
          </a:solidFill>
          <a:ln w="9525" cap="flat">
            <a:noFill/>
            <a:prstDash val="solid"/>
            <a:miter/>
          </a:ln>
        </p:spPr>
        <p:txBody>
          <a:bodyPr rtlCol="0" anchor="ctr"/>
          <a:lstStyle/>
          <a:p>
            <a:endParaRPr lang="id-ID" dirty="0">
              <a:solidFill>
                <a:schemeClr val="accent6">
                  <a:lumMod val="75000"/>
                </a:schemeClr>
              </a:solidFill>
            </a:endParaRPr>
          </a:p>
        </p:txBody>
      </p:sp>
      <p:sp>
        <p:nvSpPr>
          <p:cNvPr id="12" name="TextBox 11">
            <a:extLst>
              <a:ext uri="{FF2B5EF4-FFF2-40B4-BE49-F238E27FC236}">
                <a16:creationId xmlns:a16="http://schemas.microsoft.com/office/drawing/2014/main" id="{3ED66249-C10B-02B0-D076-14AC0F7003CE}"/>
              </a:ext>
            </a:extLst>
          </p:cNvPr>
          <p:cNvSpPr txBox="1"/>
          <p:nvPr/>
        </p:nvSpPr>
        <p:spPr>
          <a:xfrm>
            <a:off x="372086" y="1914994"/>
            <a:ext cx="5734122" cy="4425250"/>
          </a:xfrm>
          <a:prstGeom prst="rect">
            <a:avLst/>
          </a:prstGeom>
          <a:noFill/>
        </p:spPr>
        <p:txBody>
          <a:bodyPr wrap="square">
            <a:spAutoFit/>
          </a:bodyPr>
          <a:lstStyle/>
          <a:p>
            <a:pPr>
              <a:lnSpc>
                <a:spcPts val="2000"/>
              </a:lnSpc>
            </a:pPr>
            <a:r>
              <a:rPr lang="en-US" sz="1200" dirty="0">
                <a:latin typeface="Inter" panose="02000503000000020004" pitchFamily="2" charset="0"/>
                <a:ea typeface="Inter" panose="02000503000000020004" pitchFamily="2" charset="0"/>
              </a:rPr>
              <a:t>Evelyn is a dynamic radio talent who brings brands to life through energetic activations and genuine client engagement. Her passion for connecting with audiences and creating unforgettable experiences makes her a powerhouse for driving brand awareness and customer loyalty. Beyond the mic, Evelyn is a connoisseur of fine liqueurs and wines, embracing social moments with sophistication. She’s also a truck enthusiast, always keeping up with the latest industry trends making her the perfect voice for automotive brands. A devoted sports fan, Evelyn never misses a chance to catch a baseball or soccer game, bringing her enthusiasm into every conversation. She stays active with yoga and Pilates, embodying a lifestyle that aligns seamlessly with wellness and fitness brands. Her love for travel fuels her adventurous spirit, and she has a knack for blending style with comfort especially when it comes to sneakers, which she effortlessly pairs with any outfit. When she's not on the go, she finds joy in gardening alongside her mother. With her vibrant personality, industry knowledge, and authentic connection to audiences, Evelyn is the ultimate ambassador for brands looking to make an impact.</a:t>
            </a:r>
          </a:p>
        </p:txBody>
      </p:sp>
      <p:sp>
        <p:nvSpPr>
          <p:cNvPr id="13" name="TextBox 12">
            <a:extLst>
              <a:ext uri="{FF2B5EF4-FFF2-40B4-BE49-F238E27FC236}">
                <a16:creationId xmlns:a16="http://schemas.microsoft.com/office/drawing/2014/main" id="{D01F6DEC-48DE-9FF2-3520-85286A7DB205}"/>
              </a:ext>
            </a:extLst>
          </p:cNvPr>
          <p:cNvSpPr txBox="1"/>
          <p:nvPr/>
        </p:nvSpPr>
        <p:spPr>
          <a:xfrm>
            <a:off x="1450096" y="1196933"/>
            <a:ext cx="5158024" cy="707886"/>
          </a:xfrm>
          <a:prstGeom prst="rect">
            <a:avLst/>
          </a:prstGeom>
          <a:noFill/>
        </p:spPr>
        <p:txBody>
          <a:bodyPr wrap="square">
            <a:spAutoFit/>
          </a:bodyPr>
          <a:lstStyle/>
          <a:p>
            <a:r>
              <a:rPr lang="es-PE" sz="4000" b="1" dirty="0">
                <a:solidFill>
                  <a:schemeClr val="accent6">
                    <a:lumMod val="75000"/>
                  </a:schemeClr>
                </a:solidFill>
                <a:latin typeface="Boldisy" pitchFamily="2" charset="0"/>
                <a:ea typeface="Inter" panose="02000503000000020004" pitchFamily="2" charset="0"/>
              </a:rPr>
              <a:t>Evelyn Hidalgo</a:t>
            </a:r>
          </a:p>
        </p:txBody>
      </p:sp>
      <p:sp>
        <p:nvSpPr>
          <p:cNvPr id="16" name="Freeform: Shape 21">
            <a:extLst>
              <a:ext uri="{FF2B5EF4-FFF2-40B4-BE49-F238E27FC236}">
                <a16:creationId xmlns:a16="http://schemas.microsoft.com/office/drawing/2014/main" id="{8C6DB80C-82DF-47FC-A09A-76BB9D2E36C0}"/>
              </a:ext>
            </a:extLst>
          </p:cNvPr>
          <p:cNvSpPr/>
          <p:nvPr/>
        </p:nvSpPr>
        <p:spPr>
          <a:xfrm rot="19792990">
            <a:off x="10961063" y="6027085"/>
            <a:ext cx="811812" cy="405906"/>
          </a:xfrm>
          <a:custGeom>
            <a:avLst/>
            <a:gdLst>
              <a:gd name="connsiteX0" fmla="*/ 360045 w 360044"/>
              <a:gd name="connsiteY0" fmla="*/ 0 h 180022"/>
              <a:gd name="connsiteX1" fmla="*/ 180022 w 360044"/>
              <a:gd name="connsiteY1" fmla="*/ 180023 h 180022"/>
              <a:gd name="connsiteX2" fmla="*/ 0 w 360044"/>
              <a:gd name="connsiteY2" fmla="*/ 0 h 180022"/>
            </a:gdLst>
            <a:ahLst/>
            <a:cxnLst>
              <a:cxn ang="0">
                <a:pos x="connsiteX0" y="connsiteY0"/>
              </a:cxn>
              <a:cxn ang="0">
                <a:pos x="connsiteX1" y="connsiteY1"/>
              </a:cxn>
              <a:cxn ang="0">
                <a:pos x="connsiteX2" y="connsiteY2"/>
              </a:cxn>
            </a:cxnLst>
            <a:rect l="l" t="t" r="r" b="b"/>
            <a:pathLst>
              <a:path w="360044" h="180022">
                <a:moveTo>
                  <a:pt x="360045" y="0"/>
                </a:moveTo>
                <a:cubicBezTo>
                  <a:pt x="360045" y="99060"/>
                  <a:pt x="279082" y="180023"/>
                  <a:pt x="180022" y="180023"/>
                </a:cubicBezTo>
                <a:cubicBezTo>
                  <a:pt x="80963" y="180023"/>
                  <a:pt x="0" y="99060"/>
                  <a:pt x="0" y="0"/>
                </a:cubicBezTo>
              </a:path>
            </a:pathLst>
          </a:custGeom>
          <a:solidFill>
            <a:schemeClr val="accent6">
              <a:lumMod val="75000"/>
            </a:schemeClr>
          </a:solidFill>
          <a:ln w="76200" cap="flat">
            <a:solidFill>
              <a:srgbClr val="BAFB28"/>
            </a:solidFill>
            <a:prstDash val="solid"/>
            <a:miter/>
          </a:ln>
        </p:spPr>
        <p:txBody>
          <a:bodyPr rtlCol="0" anchor="ctr"/>
          <a:lstStyle/>
          <a:p>
            <a:endParaRPr lang="id-ID"/>
          </a:p>
        </p:txBody>
      </p:sp>
      <p:sp>
        <p:nvSpPr>
          <p:cNvPr id="17" name="Freeform: Shape 20">
            <a:extLst>
              <a:ext uri="{FF2B5EF4-FFF2-40B4-BE49-F238E27FC236}">
                <a16:creationId xmlns:a16="http://schemas.microsoft.com/office/drawing/2014/main" id="{98A8058D-33A0-A64D-2384-490E34DD11DB}"/>
              </a:ext>
            </a:extLst>
          </p:cNvPr>
          <p:cNvSpPr/>
          <p:nvPr/>
        </p:nvSpPr>
        <p:spPr>
          <a:xfrm rot="13024535">
            <a:off x="5700302" y="441246"/>
            <a:ext cx="811812" cy="405906"/>
          </a:xfrm>
          <a:custGeom>
            <a:avLst/>
            <a:gdLst>
              <a:gd name="connsiteX0" fmla="*/ 360045 w 360044"/>
              <a:gd name="connsiteY0" fmla="*/ 0 h 180022"/>
              <a:gd name="connsiteX1" fmla="*/ 180022 w 360044"/>
              <a:gd name="connsiteY1" fmla="*/ 180023 h 180022"/>
              <a:gd name="connsiteX2" fmla="*/ 0 w 360044"/>
              <a:gd name="connsiteY2" fmla="*/ 0 h 180022"/>
            </a:gdLst>
            <a:ahLst/>
            <a:cxnLst>
              <a:cxn ang="0">
                <a:pos x="connsiteX0" y="connsiteY0"/>
              </a:cxn>
              <a:cxn ang="0">
                <a:pos x="connsiteX1" y="connsiteY1"/>
              </a:cxn>
              <a:cxn ang="0">
                <a:pos x="connsiteX2" y="connsiteY2"/>
              </a:cxn>
            </a:cxnLst>
            <a:rect l="l" t="t" r="r" b="b"/>
            <a:pathLst>
              <a:path w="360044" h="180022">
                <a:moveTo>
                  <a:pt x="360045" y="0"/>
                </a:moveTo>
                <a:cubicBezTo>
                  <a:pt x="360045" y="99060"/>
                  <a:pt x="279082" y="180023"/>
                  <a:pt x="180022" y="180023"/>
                </a:cubicBezTo>
                <a:cubicBezTo>
                  <a:pt x="80963" y="180023"/>
                  <a:pt x="0" y="99060"/>
                  <a:pt x="0" y="0"/>
                </a:cubicBezTo>
              </a:path>
            </a:pathLst>
          </a:custGeom>
          <a:solidFill>
            <a:schemeClr val="accent6">
              <a:lumMod val="75000"/>
            </a:schemeClr>
          </a:solidFill>
          <a:ln w="76200" cap="flat">
            <a:solidFill>
              <a:srgbClr val="BAFB28"/>
            </a:solidFill>
            <a:prstDash val="solid"/>
            <a:miter/>
          </a:ln>
        </p:spPr>
        <p:txBody>
          <a:bodyPr rtlCol="0" anchor="ctr"/>
          <a:lstStyle/>
          <a:p>
            <a:endParaRPr lang="id-ID"/>
          </a:p>
        </p:txBody>
      </p:sp>
      <p:pic>
        <p:nvPicPr>
          <p:cNvPr id="19" name="Picture 18" descr="A person pointing at camera&#10;&#10;Description automatically generated">
            <a:extLst>
              <a:ext uri="{FF2B5EF4-FFF2-40B4-BE49-F238E27FC236}">
                <a16:creationId xmlns:a16="http://schemas.microsoft.com/office/drawing/2014/main" id="{573B8F29-4F50-3261-C88A-1D35AA4E118C}"/>
              </a:ext>
            </a:extLst>
          </p:cNvPr>
          <p:cNvPicPr>
            <a:picLocks noChangeAspect="1"/>
          </p:cNvPicPr>
          <p:nvPr/>
        </p:nvPicPr>
        <p:blipFill rotWithShape="1">
          <a:blip r:embed="rId3">
            <a:extLst>
              <a:ext uri="{28A0092B-C50C-407E-A947-70E740481C1C}">
                <a14:useLocalDpi xmlns:a14="http://schemas.microsoft.com/office/drawing/2010/main" val="0"/>
              </a:ext>
            </a:extLst>
          </a:blip>
          <a:srcRect l="30234" t="7904" r="22926" b="53561"/>
          <a:stretch/>
        </p:blipFill>
        <p:spPr>
          <a:xfrm>
            <a:off x="7053942" y="-212122"/>
            <a:ext cx="4791070" cy="5912413"/>
          </a:xfrm>
          <a:prstGeom prst="rect">
            <a:avLst/>
          </a:prstGeom>
        </p:spPr>
      </p:pic>
      <p:sp>
        <p:nvSpPr>
          <p:cNvPr id="20" name="Graphic 5">
            <a:extLst>
              <a:ext uri="{FF2B5EF4-FFF2-40B4-BE49-F238E27FC236}">
                <a16:creationId xmlns:a16="http://schemas.microsoft.com/office/drawing/2014/main" id="{EE26614D-59D6-3430-0617-6D5886F98F25}"/>
              </a:ext>
            </a:extLst>
          </p:cNvPr>
          <p:cNvSpPr/>
          <p:nvPr/>
        </p:nvSpPr>
        <p:spPr>
          <a:xfrm flipV="1">
            <a:off x="2717660" y="6169155"/>
            <a:ext cx="572514" cy="572514"/>
          </a:xfrm>
          <a:custGeom>
            <a:avLst/>
            <a:gdLst>
              <a:gd name="connsiteX0" fmla="*/ 1095375 w 2001202"/>
              <a:gd name="connsiteY0" fmla="*/ 2001203 h 2001202"/>
              <a:gd name="connsiteX1" fmla="*/ 905828 w 2001202"/>
              <a:gd name="connsiteY1" fmla="*/ 2001203 h 2001202"/>
              <a:gd name="connsiteX2" fmla="*/ 826770 w 2001202"/>
              <a:gd name="connsiteY2" fmla="*/ 1922145 h 2001202"/>
              <a:gd name="connsiteX3" fmla="*/ 826770 w 2001202"/>
              <a:gd name="connsiteY3" fmla="*/ 1469708 h 2001202"/>
              <a:gd name="connsiteX4" fmla="*/ 795338 w 2001202"/>
              <a:gd name="connsiteY4" fmla="*/ 1456373 h 2001202"/>
              <a:gd name="connsiteX5" fmla="*/ 472440 w 2001202"/>
              <a:gd name="connsiteY5" fmla="*/ 1775460 h 2001202"/>
              <a:gd name="connsiteX6" fmla="*/ 360045 w 2001202"/>
              <a:gd name="connsiteY6" fmla="*/ 1775460 h 2001202"/>
              <a:gd name="connsiteX7" fmla="*/ 225743 w 2001202"/>
              <a:gd name="connsiteY7" fmla="*/ 1641158 h 2001202"/>
              <a:gd name="connsiteX8" fmla="*/ 202883 w 2001202"/>
              <a:gd name="connsiteY8" fmla="*/ 1584960 h 2001202"/>
              <a:gd name="connsiteX9" fmla="*/ 225743 w 2001202"/>
              <a:gd name="connsiteY9" fmla="*/ 1528763 h 2001202"/>
              <a:gd name="connsiteX10" fmla="*/ 545783 w 2001202"/>
              <a:gd name="connsiteY10" fmla="*/ 1208723 h 2001202"/>
              <a:gd name="connsiteX11" fmla="*/ 532448 w 2001202"/>
              <a:gd name="connsiteY11" fmla="*/ 1177290 h 2001202"/>
              <a:gd name="connsiteX12" fmla="*/ 79058 w 2001202"/>
              <a:gd name="connsiteY12" fmla="*/ 1174433 h 2001202"/>
              <a:gd name="connsiteX13" fmla="*/ 0 w 2001202"/>
              <a:gd name="connsiteY13" fmla="*/ 1095375 h 2001202"/>
              <a:gd name="connsiteX14" fmla="*/ 0 w 2001202"/>
              <a:gd name="connsiteY14" fmla="*/ 905828 h 2001202"/>
              <a:gd name="connsiteX15" fmla="*/ 79058 w 2001202"/>
              <a:gd name="connsiteY15" fmla="*/ 826770 h 2001202"/>
              <a:gd name="connsiteX16" fmla="*/ 531495 w 2001202"/>
              <a:gd name="connsiteY16" fmla="*/ 826770 h 2001202"/>
              <a:gd name="connsiteX17" fmla="*/ 544830 w 2001202"/>
              <a:gd name="connsiteY17" fmla="*/ 795338 h 2001202"/>
              <a:gd name="connsiteX18" fmla="*/ 225743 w 2001202"/>
              <a:gd name="connsiteY18" fmla="*/ 472440 h 2001202"/>
              <a:gd name="connsiteX19" fmla="*/ 202883 w 2001202"/>
              <a:gd name="connsiteY19" fmla="*/ 416243 h 2001202"/>
              <a:gd name="connsiteX20" fmla="*/ 225743 w 2001202"/>
              <a:gd name="connsiteY20" fmla="*/ 360045 h 2001202"/>
              <a:gd name="connsiteX21" fmla="*/ 360045 w 2001202"/>
              <a:gd name="connsiteY21" fmla="*/ 225743 h 2001202"/>
              <a:gd name="connsiteX22" fmla="*/ 472440 w 2001202"/>
              <a:gd name="connsiteY22" fmla="*/ 225743 h 2001202"/>
              <a:gd name="connsiteX23" fmla="*/ 792480 w 2001202"/>
              <a:gd name="connsiteY23" fmla="*/ 545783 h 2001202"/>
              <a:gd name="connsiteX24" fmla="*/ 823913 w 2001202"/>
              <a:gd name="connsiteY24" fmla="*/ 532448 h 2001202"/>
              <a:gd name="connsiteX25" fmla="*/ 826770 w 2001202"/>
              <a:gd name="connsiteY25" fmla="*/ 79058 h 2001202"/>
              <a:gd name="connsiteX26" fmla="*/ 905828 w 2001202"/>
              <a:gd name="connsiteY26" fmla="*/ 0 h 2001202"/>
              <a:gd name="connsiteX27" fmla="*/ 1095375 w 2001202"/>
              <a:gd name="connsiteY27" fmla="*/ 0 h 2001202"/>
              <a:gd name="connsiteX28" fmla="*/ 1174433 w 2001202"/>
              <a:gd name="connsiteY28" fmla="*/ 79058 h 2001202"/>
              <a:gd name="connsiteX29" fmla="*/ 1174433 w 2001202"/>
              <a:gd name="connsiteY29" fmla="*/ 531495 h 2001202"/>
              <a:gd name="connsiteX30" fmla="*/ 1205865 w 2001202"/>
              <a:gd name="connsiteY30" fmla="*/ 544830 h 2001202"/>
              <a:gd name="connsiteX31" fmla="*/ 1528763 w 2001202"/>
              <a:gd name="connsiteY31" fmla="*/ 225743 h 2001202"/>
              <a:gd name="connsiteX32" fmla="*/ 1641158 w 2001202"/>
              <a:gd name="connsiteY32" fmla="*/ 225743 h 2001202"/>
              <a:gd name="connsiteX33" fmla="*/ 1775460 w 2001202"/>
              <a:gd name="connsiteY33" fmla="*/ 360045 h 2001202"/>
              <a:gd name="connsiteX34" fmla="*/ 1798320 w 2001202"/>
              <a:gd name="connsiteY34" fmla="*/ 416243 h 2001202"/>
              <a:gd name="connsiteX35" fmla="*/ 1775460 w 2001202"/>
              <a:gd name="connsiteY35" fmla="*/ 472440 h 2001202"/>
              <a:gd name="connsiteX36" fmla="*/ 1455420 w 2001202"/>
              <a:gd name="connsiteY36" fmla="*/ 792480 h 2001202"/>
              <a:gd name="connsiteX37" fmla="*/ 1468755 w 2001202"/>
              <a:gd name="connsiteY37" fmla="*/ 823913 h 2001202"/>
              <a:gd name="connsiteX38" fmla="*/ 1922145 w 2001202"/>
              <a:gd name="connsiteY38" fmla="*/ 826770 h 2001202"/>
              <a:gd name="connsiteX39" fmla="*/ 2001203 w 2001202"/>
              <a:gd name="connsiteY39" fmla="*/ 905828 h 2001202"/>
              <a:gd name="connsiteX40" fmla="*/ 2001203 w 2001202"/>
              <a:gd name="connsiteY40" fmla="*/ 1095375 h 2001202"/>
              <a:gd name="connsiteX41" fmla="*/ 1922145 w 2001202"/>
              <a:gd name="connsiteY41" fmla="*/ 1174433 h 2001202"/>
              <a:gd name="connsiteX42" fmla="*/ 1469708 w 2001202"/>
              <a:gd name="connsiteY42" fmla="*/ 1174433 h 2001202"/>
              <a:gd name="connsiteX43" fmla="*/ 1456373 w 2001202"/>
              <a:gd name="connsiteY43" fmla="*/ 1205865 h 2001202"/>
              <a:gd name="connsiteX44" fmla="*/ 1775460 w 2001202"/>
              <a:gd name="connsiteY44" fmla="*/ 1528763 h 2001202"/>
              <a:gd name="connsiteX45" fmla="*/ 1798320 w 2001202"/>
              <a:gd name="connsiteY45" fmla="*/ 1584960 h 2001202"/>
              <a:gd name="connsiteX46" fmla="*/ 1775460 w 2001202"/>
              <a:gd name="connsiteY46" fmla="*/ 1641158 h 2001202"/>
              <a:gd name="connsiteX47" fmla="*/ 1641158 w 2001202"/>
              <a:gd name="connsiteY47" fmla="*/ 1775460 h 2001202"/>
              <a:gd name="connsiteX48" fmla="*/ 1528763 w 2001202"/>
              <a:gd name="connsiteY48" fmla="*/ 1775460 h 2001202"/>
              <a:gd name="connsiteX49" fmla="*/ 1208723 w 2001202"/>
              <a:gd name="connsiteY49" fmla="*/ 1455420 h 2001202"/>
              <a:gd name="connsiteX50" fmla="*/ 1177290 w 2001202"/>
              <a:gd name="connsiteY50" fmla="*/ 1468755 h 2001202"/>
              <a:gd name="connsiteX51" fmla="*/ 1174433 w 2001202"/>
              <a:gd name="connsiteY51" fmla="*/ 1922145 h 2001202"/>
              <a:gd name="connsiteX52" fmla="*/ 1095375 w 2001202"/>
              <a:gd name="connsiteY52" fmla="*/ 2001203 h 20012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2001202" h="2001202">
                <a:moveTo>
                  <a:pt x="1095375" y="2001203"/>
                </a:moveTo>
                <a:lnTo>
                  <a:pt x="905828" y="2001203"/>
                </a:lnTo>
                <a:cubicBezTo>
                  <a:pt x="862013" y="2001203"/>
                  <a:pt x="826770" y="1965960"/>
                  <a:pt x="826770" y="1922145"/>
                </a:cubicBezTo>
                <a:lnTo>
                  <a:pt x="826770" y="1469708"/>
                </a:lnTo>
                <a:cubicBezTo>
                  <a:pt x="826770" y="1453515"/>
                  <a:pt x="806768" y="1444943"/>
                  <a:pt x="795338" y="1456373"/>
                </a:cubicBezTo>
                <a:lnTo>
                  <a:pt x="472440" y="1775460"/>
                </a:lnTo>
                <a:cubicBezTo>
                  <a:pt x="441960" y="1805940"/>
                  <a:pt x="391478" y="1805940"/>
                  <a:pt x="360045" y="1775460"/>
                </a:cubicBezTo>
                <a:lnTo>
                  <a:pt x="225743" y="1641158"/>
                </a:lnTo>
                <a:cubicBezTo>
                  <a:pt x="210503" y="1625918"/>
                  <a:pt x="202883" y="1605915"/>
                  <a:pt x="202883" y="1584960"/>
                </a:cubicBezTo>
                <a:cubicBezTo>
                  <a:pt x="202883" y="1564005"/>
                  <a:pt x="211455" y="1544003"/>
                  <a:pt x="225743" y="1528763"/>
                </a:cubicBezTo>
                <a:lnTo>
                  <a:pt x="545783" y="1208723"/>
                </a:lnTo>
                <a:cubicBezTo>
                  <a:pt x="557213" y="1197293"/>
                  <a:pt x="549593" y="1177290"/>
                  <a:pt x="532448" y="1177290"/>
                </a:cubicBezTo>
                <a:lnTo>
                  <a:pt x="79058" y="1174433"/>
                </a:lnTo>
                <a:cubicBezTo>
                  <a:pt x="35243" y="1174433"/>
                  <a:pt x="0" y="1139190"/>
                  <a:pt x="0" y="1095375"/>
                </a:cubicBezTo>
                <a:lnTo>
                  <a:pt x="0" y="905828"/>
                </a:lnTo>
                <a:cubicBezTo>
                  <a:pt x="0" y="862013"/>
                  <a:pt x="35243" y="826770"/>
                  <a:pt x="79058" y="826770"/>
                </a:cubicBezTo>
                <a:lnTo>
                  <a:pt x="531495" y="826770"/>
                </a:lnTo>
                <a:cubicBezTo>
                  <a:pt x="547688" y="826770"/>
                  <a:pt x="556260" y="806768"/>
                  <a:pt x="544830" y="795338"/>
                </a:cubicBezTo>
                <a:lnTo>
                  <a:pt x="225743" y="472440"/>
                </a:lnTo>
                <a:cubicBezTo>
                  <a:pt x="210503" y="457200"/>
                  <a:pt x="202883" y="437198"/>
                  <a:pt x="202883" y="416243"/>
                </a:cubicBezTo>
                <a:cubicBezTo>
                  <a:pt x="202883" y="395288"/>
                  <a:pt x="211455" y="375285"/>
                  <a:pt x="225743" y="360045"/>
                </a:cubicBezTo>
                <a:lnTo>
                  <a:pt x="360045" y="225743"/>
                </a:lnTo>
                <a:cubicBezTo>
                  <a:pt x="390525" y="195263"/>
                  <a:pt x="441008" y="195263"/>
                  <a:pt x="472440" y="225743"/>
                </a:cubicBezTo>
                <a:lnTo>
                  <a:pt x="792480" y="545783"/>
                </a:lnTo>
                <a:cubicBezTo>
                  <a:pt x="803910" y="557213"/>
                  <a:pt x="823913" y="549593"/>
                  <a:pt x="823913" y="532448"/>
                </a:cubicBezTo>
                <a:lnTo>
                  <a:pt x="826770" y="79058"/>
                </a:lnTo>
                <a:cubicBezTo>
                  <a:pt x="826770" y="35243"/>
                  <a:pt x="862013" y="0"/>
                  <a:pt x="905828" y="0"/>
                </a:cubicBezTo>
                <a:lnTo>
                  <a:pt x="1095375" y="0"/>
                </a:lnTo>
                <a:cubicBezTo>
                  <a:pt x="1139190" y="0"/>
                  <a:pt x="1174433" y="35243"/>
                  <a:pt x="1174433" y="79058"/>
                </a:cubicBezTo>
                <a:lnTo>
                  <a:pt x="1174433" y="531495"/>
                </a:lnTo>
                <a:cubicBezTo>
                  <a:pt x="1174433" y="547688"/>
                  <a:pt x="1194435" y="556260"/>
                  <a:pt x="1205865" y="544830"/>
                </a:cubicBezTo>
                <a:lnTo>
                  <a:pt x="1528763" y="225743"/>
                </a:lnTo>
                <a:cubicBezTo>
                  <a:pt x="1559243" y="195263"/>
                  <a:pt x="1609725" y="195263"/>
                  <a:pt x="1641158" y="225743"/>
                </a:cubicBezTo>
                <a:lnTo>
                  <a:pt x="1775460" y="360045"/>
                </a:lnTo>
                <a:cubicBezTo>
                  <a:pt x="1790700" y="375285"/>
                  <a:pt x="1798320" y="395288"/>
                  <a:pt x="1798320" y="416243"/>
                </a:cubicBezTo>
                <a:cubicBezTo>
                  <a:pt x="1798320" y="437198"/>
                  <a:pt x="1789748" y="457200"/>
                  <a:pt x="1775460" y="472440"/>
                </a:cubicBezTo>
                <a:lnTo>
                  <a:pt x="1455420" y="792480"/>
                </a:lnTo>
                <a:cubicBezTo>
                  <a:pt x="1443990" y="803910"/>
                  <a:pt x="1451610" y="823913"/>
                  <a:pt x="1468755" y="823913"/>
                </a:cubicBezTo>
                <a:lnTo>
                  <a:pt x="1922145" y="826770"/>
                </a:lnTo>
                <a:cubicBezTo>
                  <a:pt x="1965960" y="826770"/>
                  <a:pt x="2001203" y="862013"/>
                  <a:pt x="2001203" y="905828"/>
                </a:cubicBezTo>
                <a:lnTo>
                  <a:pt x="2001203" y="1095375"/>
                </a:lnTo>
                <a:cubicBezTo>
                  <a:pt x="2001203" y="1139190"/>
                  <a:pt x="1965960" y="1174433"/>
                  <a:pt x="1922145" y="1174433"/>
                </a:cubicBezTo>
                <a:lnTo>
                  <a:pt x="1469708" y="1174433"/>
                </a:lnTo>
                <a:cubicBezTo>
                  <a:pt x="1453515" y="1174433"/>
                  <a:pt x="1444943" y="1194435"/>
                  <a:pt x="1456373" y="1205865"/>
                </a:cubicBezTo>
                <a:lnTo>
                  <a:pt x="1775460" y="1528763"/>
                </a:lnTo>
                <a:cubicBezTo>
                  <a:pt x="1790700" y="1544003"/>
                  <a:pt x="1798320" y="1564005"/>
                  <a:pt x="1798320" y="1584960"/>
                </a:cubicBezTo>
                <a:cubicBezTo>
                  <a:pt x="1798320" y="1605915"/>
                  <a:pt x="1789748" y="1625918"/>
                  <a:pt x="1775460" y="1641158"/>
                </a:cubicBezTo>
                <a:lnTo>
                  <a:pt x="1641158" y="1775460"/>
                </a:lnTo>
                <a:cubicBezTo>
                  <a:pt x="1610678" y="1805940"/>
                  <a:pt x="1560195" y="1805940"/>
                  <a:pt x="1528763" y="1775460"/>
                </a:cubicBezTo>
                <a:lnTo>
                  <a:pt x="1208723" y="1455420"/>
                </a:lnTo>
                <a:cubicBezTo>
                  <a:pt x="1197293" y="1443990"/>
                  <a:pt x="1177290" y="1451610"/>
                  <a:pt x="1177290" y="1468755"/>
                </a:cubicBezTo>
                <a:lnTo>
                  <a:pt x="1174433" y="1922145"/>
                </a:lnTo>
                <a:cubicBezTo>
                  <a:pt x="1174433" y="1965008"/>
                  <a:pt x="1139190" y="2001203"/>
                  <a:pt x="1095375" y="2001203"/>
                </a:cubicBezTo>
                <a:close/>
              </a:path>
            </a:pathLst>
          </a:custGeom>
          <a:solidFill>
            <a:schemeClr val="accent6">
              <a:lumMod val="75000"/>
            </a:schemeClr>
          </a:solidFill>
          <a:ln w="9525" cap="flat">
            <a:noFill/>
            <a:prstDash val="solid"/>
            <a:miter/>
          </a:ln>
        </p:spPr>
        <p:txBody>
          <a:bodyPr rtlCol="0" anchor="ctr"/>
          <a:lstStyle/>
          <a:p>
            <a:endParaRPr lang="id-ID"/>
          </a:p>
        </p:txBody>
      </p:sp>
      <p:pic>
        <p:nvPicPr>
          <p:cNvPr id="3" name="Picture 2" descr="A black and red text with numbers&#10;&#10;AI-generated content may be incorrect.">
            <a:extLst>
              <a:ext uri="{FF2B5EF4-FFF2-40B4-BE49-F238E27FC236}">
                <a16:creationId xmlns:a16="http://schemas.microsoft.com/office/drawing/2014/main" id="{49CDFA62-29CA-6A58-9083-F370308E5635}"/>
              </a:ext>
            </a:extLst>
          </p:cNvPr>
          <p:cNvPicPr>
            <a:picLocks noChangeAspect="1"/>
          </p:cNvPicPr>
          <p:nvPr/>
        </p:nvPicPr>
        <p:blipFill>
          <a:blip r:embed="rId4"/>
          <a:stretch>
            <a:fillRect/>
          </a:stretch>
        </p:blipFill>
        <p:spPr>
          <a:xfrm>
            <a:off x="2244222" y="387817"/>
            <a:ext cx="1792861" cy="658483"/>
          </a:xfrm>
          <a:prstGeom prst="rect">
            <a:avLst/>
          </a:prstGeom>
        </p:spPr>
      </p:pic>
      <p:sp>
        <p:nvSpPr>
          <p:cNvPr id="9" name="TextBox 8">
            <a:extLst>
              <a:ext uri="{FF2B5EF4-FFF2-40B4-BE49-F238E27FC236}">
                <a16:creationId xmlns:a16="http://schemas.microsoft.com/office/drawing/2014/main" id="{A3358864-AF9B-13AB-9CC1-C94581053695}"/>
              </a:ext>
            </a:extLst>
          </p:cNvPr>
          <p:cNvSpPr txBox="1"/>
          <p:nvPr/>
        </p:nvSpPr>
        <p:spPr>
          <a:xfrm>
            <a:off x="8765680" y="5850813"/>
            <a:ext cx="1417320" cy="646331"/>
          </a:xfrm>
          <a:prstGeom prst="rect">
            <a:avLst/>
          </a:prstGeom>
          <a:noFill/>
          <a:ln w="9525" cap="flat" cmpd="sng" algn="ctr">
            <a:solidFill>
              <a:schemeClr val="dk1"/>
            </a:solidFill>
            <a:prstDash val="solid"/>
            <a:round/>
            <a:headEnd type="none" w="med" len="med"/>
            <a:tailEnd type="none" w="med" len="med"/>
          </a:ln>
        </p:spPr>
        <p:style>
          <a:lnRef idx="0">
            <a:scrgbClr r="0" g="0" b="0"/>
          </a:lnRef>
          <a:fillRef idx="0">
            <a:scrgbClr r="0" g="0" b="0"/>
          </a:fillRef>
          <a:effectRef idx="0">
            <a:scrgbClr r="0" g="0" b="0"/>
          </a:effectRef>
          <a:fontRef idx="minor">
            <a:schemeClr val="dk1"/>
          </a:fontRef>
        </p:style>
        <p:txBody>
          <a:bodyPr wrap="square" rtlCol="0">
            <a:spAutoFit/>
          </a:bodyPr>
          <a:lstStyle/>
          <a:p>
            <a:pPr algn="ctr"/>
            <a:r>
              <a:rPr lang="en-US" dirty="0"/>
              <a:t>Mon – Fri</a:t>
            </a:r>
          </a:p>
          <a:p>
            <a:pPr algn="ctr"/>
            <a:r>
              <a:rPr lang="en-US" dirty="0"/>
              <a:t>9PM – 12AM</a:t>
            </a:r>
          </a:p>
        </p:txBody>
      </p:sp>
    </p:spTree>
    <p:extLst>
      <p:ext uri="{BB962C8B-B14F-4D97-AF65-F5344CB8AC3E}">
        <p14:creationId xmlns:p14="http://schemas.microsoft.com/office/powerpoint/2010/main" val="158042014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FFF5E9"/>
        </a:solidFill>
        <a:effectLst/>
      </p:bgPr>
    </p:bg>
    <p:spTree>
      <p:nvGrpSpPr>
        <p:cNvPr id="1" name=""/>
        <p:cNvGrpSpPr/>
        <p:nvPr/>
      </p:nvGrpSpPr>
      <p:grpSpPr>
        <a:xfrm>
          <a:off x="0" y="0"/>
          <a:ext cx="0" cy="0"/>
          <a:chOff x="0" y="0"/>
          <a:chExt cx="0" cy="0"/>
        </a:xfrm>
      </p:grpSpPr>
      <p:sp>
        <p:nvSpPr>
          <p:cNvPr id="38" name="Rounded Rectangle 37">
            <a:extLst>
              <a:ext uri="{FF2B5EF4-FFF2-40B4-BE49-F238E27FC236}">
                <a16:creationId xmlns:a16="http://schemas.microsoft.com/office/drawing/2014/main" id="{824AD68F-3BAA-B5F0-E4A4-FBB57D0BCD58}"/>
              </a:ext>
            </a:extLst>
          </p:cNvPr>
          <p:cNvSpPr/>
          <p:nvPr/>
        </p:nvSpPr>
        <p:spPr>
          <a:xfrm>
            <a:off x="6693075" y="1219731"/>
            <a:ext cx="6190488" cy="4480560"/>
          </a:xfrm>
          <a:prstGeom prst="roundRect">
            <a:avLst>
              <a:gd name="adj" fmla="val 9831"/>
            </a:avLst>
          </a:prstGeom>
          <a:solidFill>
            <a:srgbClr val="4730E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1" name="Graphic 116">
            <a:extLst>
              <a:ext uri="{FF2B5EF4-FFF2-40B4-BE49-F238E27FC236}">
                <a16:creationId xmlns:a16="http://schemas.microsoft.com/office/drawing/2014/main" id="{823A51DE-C159-D753-2C7D-55E678255B9D}"/>
              </a:ext>
            </a:extLst>
          </p:cNvPr>
          <p:cNvGrpSpPr/>
          <p:nvPr/>
        </p:nvGrpSpPr>
        <p:grpSpPr>
          <a:xfrm>
            <a:off x="11297033" y="-880460"/>
            <a:ext cx="1760919" cy="1760919"/>
            <a:chOff x="4305300" y="2713672"/>
            <a:chExt cx="714375" cy="714375"/>
          </a:xfrm>
          <a:noFill/>
        </p:grpSpPr>
        <p:sp>
          <p:nvSpPr>
            <p:cNvPr id="22" name="Freeform: Shape 16">
              <a:extLst>
                <a:ext uri="{FF2B5EF4-FFF2-40B4-BE49-F238E27FC236}">
                  <a16:creationId xmlns:a16="http://schemas.microsoft.com/office/drawing/2014/main" id="{11CB2380-0865-F93E-70CA-63B4C3E8C62E}"/>
                </a:ext>
              </a:extLst>
            </p:cNvPr>
            <p:cNvSpPr/>
            <p:nvPr/>
          </p:nvSpPr>
          <p:spPr>
            <a:xfrm>
              <a:off x="4305300" y="2713672"/>
              <a:ext cx="714375" cy="714375"/>
            </a:xfrm>
            <a:custGeom>
              <a:avLst/>
              <a:gdLst>
                <a:gd name="connsiteX0" fmla="*/ 714375 w 714375"/>
                <a:gd name="connsiteY0" fmla="*/ 357188 h 714375"/>
                <a:gd name="connsiteX1" fmla="*/ 357188 w 714375"/>
                <a:gd name="connsiteY1" fmla="*/ 714375 h 714375"/>
                <a:gd name="connsiteX2" fmla="*/ 0 w 714375"/>
                <a:gd name="connsiteY2" fmla="*/ 357187 h 714375"/>
                <a:gd name="connsiteX3" fmla="*/ 357188 w 714375"/>
                <a:gd name="connsiteY3" fmla="*/ 0 h 714375"/>
                <a:gd name="connsiteX4" fmla="*/ 714375 w 714375"/>
                <a:gd name="connsiteY4" fmla="*/ 357188 h 7143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14375" h="714375">
                  <a:moveTo>
                    <a:pt x="714375" y="357188"/>
                  </a:moveTo>
                  <a:cubicBezTo>
                    <a:pt x="714375" y="554457"/>
                    <a:pt x="554457" y="714375"/>
                    <a:pt x="357188" y="714375"/>
                  </a:cubicBezTo>
                  <a:cubicBezTo>
                    <a:pt x="159918" y="714375"/>
                    <a:pt x="0" y="554457"/>
                    <a:pt x="0" y="357187"/>
                  </a:cubicBezTo>
                  <a:cubicBezTo>
                    <a:pt x="0" y="159918"/>
                    <a:pt x="159918" y="0"/>
                    <a:pt x="357188" y="0"/>
                  </a:cubicBezTo>
                  <a:cubicBezTo>
                    <a:pt x="554457" y="0"/>
                    <a:pt x="714375" y="159918"/>
                    <a:pt x="714375" y="357188"/>
                  </a:cubicBezTo>
                  <a:close/>
                </a:path>
              </a:pathLst>
            </a:custGeom>
            <a:noFill/>
            <a:ln w="19617" cap="flat">
              <a:solidFill>
                <a:srgbClr val="F0A9FF"/>
              </a:solidFill>
              <a:prstDash val="solid"/>
              <a:miter/>
            </a:ln>
          </p:spPr>
          <p:txBody>
            <a:bodyPr rtlCol="0" anchor="ctr"/>
            <a:lstStyle/>
            <a:p>
              <a:endParaRPr lang="id-ID" dirty="0"/>
            </a:p>
          </p:txBody>
        </p:sp>
        <p:sp>
          <p:nvSpPr>
            <p:cNvPr id="23" name="Freeform: Shape 17">
              <a:extLst>
                <a:ext uri="{FF2B5EF4-FFF2-40B4-BE49-F238E27FC236}">
                  <a16:creationId xmlns:a16="http://schemas.microsoft.com/office/drawing/2014/main" id="{955692C4-7D8C-F0FF-A126-914F286DFD1E}"/>
                </a:ext>
              </a:extLst>
            </p:cNvPr>
            <p:cNvSpPr/>
            <p:nvPr/>
          </p:nvSpPr>
          <p:spPr>
            <a:xfrm>
              <a:off x="4411980" y="2820352"/>
              <a:ext cx="501014" cy="501014"/>
            </a:xfrm>
            <a:custGeom>
              <a:avLst/>
              <a:gdLst>
                <a:gd name="connsiteX0" fmla="*/ 501015 w 501014"/>
                <a:gd name="connsiteY0" fmla="*/ 250508 h 501014"/>
                <a:gd name="connsiteX1" fmla="*/ 250508 w 501014"/>
                <a:gd name="connsiteY1" fmla="*/ 501015 h 501014"/>
                <a:gd name="connsiteX2" fmla="*/ 0 w 501014"/>
                <a:gd name="connsiteY2" fmla="*/ 250508 h 501014"/>
                <a:gd name="connsiteX3" fmla="*/ 250508 w 501014"/>
                <a:gd name="connsiteY3" fmla="*/ 0 h 501014"/>
                <a:gd name="connsiteX4" fmla="*/ 501015 w 501014"/>
                <a:gd name="connsiteY4" fmla="*/ 250508 h 5010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01014" h="501014">
                  <a:moveTo>
                    <a:pt x="501015" y="250508"/>
                  </a:moveTo>
                  <a:cubicBezTo>
                    <a:pt x="501015" y="388859"/>
                    <a:pt x="388859" y="501015"/>
                    <a:pt x="250508" y="501015"/>
                  </a:cubicBezTo>
                  <a:cubicBezTo>
                    <a:pt x="112156" y="501015"/>
                    <a:pt x="0" y="388859"/>
                    <a:pt x="0" y="250508"/>
                  </a:cubicBezTo>
                  <a:cubicBezTo>
                    <a:pt x="0" y="112156"/>
                    <a:pt x="112156" y="0"/>
                    <a:pt x="250508" y="0"/>
                  </a:cubicBezTo>
                  <a:cubicBezTo>
                    <a:pt x="388859" y="0"/>
                    <a:pt x="501015" y="112156"/>
                    <a:pt x="501015" y="250508"/>
                  </a:cubicBezTo>
                  <a:close/>
                </a:path>
              </a:pathLst>
            </a:custGeom>
            <a:noFill/>
            <a:ln w="19617" cap="flat">
              <a:solidFill>
                <a:srgbClr val="F0A9FF"/>
              </a:solidFill>
              <a:prstDash val="solid"/>
              <a:miter/>
            </a:ln>
          </p:spPr>
          <p:txBody>
            <a:bodyPr rtlCol="0" anchor="ctr"/>
            <a:lstStyle/>
            <a:p>
              <a:endParaRPr lang="id-ID"/>
            </a:p>
          </p:txBody>
        </p:sp>
        <p:sp>
          <p:nvSpPr>
            <p:cNvPr id="24" name="Freeform: Shape 18">
              <a:extLst>
                <a:ext uri="{FF2B5EF4-FFF2-40B4-BE49-F238E27FC236}">
                  <a16:creationId xmlns:a16="http://schemas.microsoft.com/office/drawing/2014/main" id="{CE08F640-A294-C8A0-EF7D-428CC0A6E849}"/>
                </a:ext>
              </a:extLst>
            </p:cNvPr>
            <p:cNvSpPr/>
            <p:nvPr/>
          </p:nvSpPr>
          <p:spPr>
            <a:xfrm>
              <a:off x="4518660" y="2927032"/>
              <a:ext cx="287655" cy="287654"/>
            </a:xfrm>
            <a:custGeom>
              <a:avLst/>
              <a:gdLst>
                <a:gd name="connsiteX0" fmla="*/ 287655 w 287655"/>
                <a:gd name="connsiteY0" fmla="*/ 143828 h 287654"/>
                <a:gd name="connsiteX1" fmla="*/ 143828 w 287655"/>
                <a:gd name="connsiteY1" fmla="*/ 287655 h 287654"/>
                <a:gd name="connsiteX2" fmla="*/ 0 w 287655"/>
                <a:gd name="connsiteY2" fmla="*/ 143828 h 287654"/>
                <a:gd name="connsiteX3" fmla="*/ 143828 w 287655"/>
                <a:gd name="connsiteY3" fmla="*/ 0 h 287654"/>
                <a:gd name="connsiteX4" fmla="*/ 287655 w 287655"/>
                <a:gd name="connsiteY4" fmla="*/ 143828 h 2876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7655" h="287654">
                  <a:moveTo>
                    <a:pt x="287655" y="143828"/>
                  </a:moveTo>
                  <a:cubicBezTo>
                    <a:pt x="287655" y="223261"/>
                    <a:pt x="223261" y="287655"/>
                    <a:pt x="143828" y="287655"/>
                  </a:cubicBezTo>
                  <a:cubicBezTo>
                    <a:pt x="64394" y="287655"/>
                    <a:pt x="0" y="223261"/>
                    <a:pt x="0" y="143828"/>
                  </a:cubicBezTo>
                  <a:cubicBezTo>
                    <a:pt x="0" y="64394"/>
                    <a:pt x="64394" y="0"/>
                    <a:pt x="143828" y="0"/>
                  </a:cubicBezTo>
                  <a:cubicBezTo>
                    <a:pt x="223261" y="0"/>
                    <a:pt x="287655" y="64394"/>
                    <a:pt x="287655" y="143828"/>
                  </a:cubicBezTo>
                  <a:close/>
                </a:path>
              </a:pathLst>
            </a:custGeom>
            <a:noFill/>
            <a:ln w="19617" cap="flat">
              <a:solidFill>
                <a:srgbClr val="F0A9FF"/>
              </a:solidFill>
              <a:prstDash val="solid"/>
              <a:miter/>
            </a:ln>
          </p:spPr>
          <p:txBody>
            <a:bodyPr rtlCol="0" anchor="ctr"/>
            <a:lstStyle/>
            <a:p>
              <a:endParaRPr lang="id-ID"/>
            </a:p>
          </p:txBody>
        </p:sp>
        <p:sp>
          <p:nvSpPr>
            <p:cNvPr id="25" name="Freeform: Shape 19">
              <a:extLst>
                <a:ext uri="{FF2B5EF4-FFF2-40B4-BE49-F238E27FC236}">
                  <a16:creationId xmlns:a16="http://schemas.microsoft.com/office/drawing/2014/main" id="{ADC6EB0C-6687-8D5F-3982-1E25F7C35D50}"/>
                </a:ext>
              </a:extLst>
            </p:cNvPr>
            <p:cNvSpPr/>
            <p:nvPr/>
          </p:nvSpPr>
          <p:spPr>
            <a:xfrm>
              <a:off x="4624387" y="3032760"/>
              <a:ext cx="76200" cy="76200"/>
            </a:xfrm>
            <a:custGeom>
              <a:avLst/>
              <a:gdLst>
                <a:gd name="connsiteX0" fmla="*/ 76200 w 76200"/>
                <a:gd name="connsiteY0" fmla="*/ 38100 h 76200"/>
                <a:gd name="connsiteX1" fmla="*/ 38100 w 76200"/>
                <a:gd name="connsiteY1" fmla="*/ 76200 h 76200"/>
                <a:gd name="connsiteX2" fmla="*/ 0 w 76200"/>
                <a:gd name="connsiteY2" fmla="*/ 38100 h 76200"/>
                <a:gd name="connsiteX3" fmla="*/ 38100 w 76200"/>
                <a:gd name="connsiteY3" fmla="*/ 0 h 76200"/>
                <a:gd name="connsiteX4" fmla="*/ 76200 w 76200"/>
                <a:gd name="connsiteY4" fmla="*/ 38100 h 762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6200" h="76200">
                  <a:moveTo>
                    <a:pt x="76200" y="38100"/>
                  </a:moveTo>
                  <a:cubicBezTo>
                    <a:pt x="76200" y="59142"/>
                    <a:pt x="59142" y="76200"/>
                    <a:pt x="38100" y="76200"/>
                  </a:cubicBezTo>
                  <a:cubicBezTo>
                    <a:pt x="17058" y="76200"/>
                    <a:pt x="0" y="59142"/>
                    <a:pt x="0" y="38100"/>
                  </a:cubicBezTo>
                  <a:cubicBezTo>
                    <a:pt x="0" y="17058"/>
                    <a:pt x="17058" y="0"/>
                    <a:pt x="38100" y="0"/>
                  </a:cubicBezTo>
                  <a:cubicBezTo>
                    <a:pt x="59142" y="0"/>
                    <a:pt x="76200" y="17058"/>
                    <a:pt x="76200" y="38100"/>
                  </a:cubicBezTo>
                  <a:close/>
                </a:path>
              </a:pathLst>
            </a:custGeom>
            <a:noFill/>
            <a:ln w="19617" cap="flat">
              <a:solidFill>
                <a:srgbClr val="F0A9FF"/>
              </a:solidFill>
              <a:prstDash val="solid"/>
              <a:miter/>
            </a:ln>
          </p:spPr>
          <p:txBody>
            <a:bodyPr rtlCol="0" anchor="ctr"/>
            <a:lstStyle/>
            <a:p>
              <a:endParaRPr lang="id-ID"/>
            </a:p>
          </p:txBody>
        </p:sp>
      </p:grpSp>
      <p:sp>
        <p:nvSpPr>
          <p:cNvPr id="28" name="Graphic 161">
            <a:extLst>
              <a:ext uri="{FF2B5EF4-FFF2-40B4-BE49-F238E27FC236}">
                <a16:creationId xmlns:a16="http://schemas.microsoft.com/office/drawing/2014/main" id="{A45AF420-4006-4599-111C-9841F3690C97}"/>
              </a:ext>
            </a:extLst>
          </p:cNvPr>
          <p:cNvSpPr/>
          <p:nvPr/>
        </p:nvSpPr>
        <p:spPr>
          <a:xfrm rot="14600066">
            <a:off x="603961" y="595234"/>
            <a:ext cx="522312" cy="1111660"/>
          </a:xfrm>
          <a:custGeom>
            <a:avLst/>
            <a:gdLst>
              <a:gd name="connsiteX0" fmla="*/ 718010 w 1090497"/>
              <a:gd name="connsiteY0" fmla="*/ 1186627 h 2027703"/>
              <a:gd name="connsiteX1" fmla="*/ 490362 w 1090497"/>
              <a:gd name="connsiteY1" fmla="*/ 1072327 h 2027703"/>
              <a:gd name="connsiteX2" fmla="*/ 414162 w 1090497"/>
              <a:gd name="connsiteY2" fmla="*/ 1034227 h 2027703"/>
              <a:gd name="connsiteX3" fmla="*/ 369395 w 1090497"/>
              <a:gd name="connsiteY3" fmla="*/ 958027 h 2027703"/>
              <a:gd name="connsiteX4" fmla="*/ 420830 w 1090497"/>
              <a:gd name="connsiteY4" fmla="*/ 901830 h 2027703"/>
              <a:gd name="connsiteX5" fmla="*/ 621807 w 1090497"/>
              <a:gd name="connsiteY5" fmla="*/ 783720 h 2027703"/>
              <a:gd name="connsiteX6" fmla="*/ 392255 w 1090497"/>
              <a:gd name="connsiteY6" fmla="*/ 821820 h 2027703"/>
              <a:gd name="connsiteX7" fmla="*/ 314150 w 1090497"/>
              <a:gd name="connsiteY7" fmla="*/ 833250 h 2027703"/>
              <a:gd name="connsiteX8" fmla="*/ 260810 w 1090497"/>
              <a:gd name="connsiteY8" fmla="*/ 775147 h 2027703"/>
              <a:gd name="connsiteX9" fmla="*/ 274145 w 1090497"/>
              <a:gd name="connsiteY9" fmla="*/ 721807 h 2027703"/>
              <a:gd name="connsiteX10" fmla="*/ 388445 w 1090497"/>
              <a:gd name="connsiteY10" fmla="*/ 377955 h 2027703"/>
              <a:gd name="connsiteX11" fmla="*/ 121745 w 1090497"/>
              <a:gd name="connsiteY11" fmla="*/ 713235 h 2027703"/>
              <a:gd name="connsiteX12" fmla="*/ 76977 w 1090497"/>
              <a:gd name="connsiteY12" fmla="*/ 753240 h 2027703"/>
              <a:gd name="connsiteX13" fmla="*/ 777 w 1090497"/>
              <a:gd name="connsiteY13" fmla="*/ 683707 h 2027703"/>
              <a:gd name="connsiteX14" fmla="*/ 63642 w 1090497"/>
              <a:gd name="connsiteY14" fmla="*/ 592267 h 2027703"/>
              <a:gd name="connsiteX15" fmla="*/ 463692 w 1090497"/>
              <a:gd name="connsiteY15" fmla="*/ 80775 h 2027703"/>
              <a:gd name="connsiteX16" fmla="*/ 537035 w 1090497"/>
              <a:gd name="connsiteY16" fmla="*/ 2670 h 2027703"/>
              <a:gd name="connsiteX17" fmla="*/ 617045 w 1090497"/>
              <a:gd name="connsiteY17" fmla="*/ 56010 h 2027703"/>
              <a:gd name="connsiteX18" fmla="*/ 595137 w 1090497"/>
              <a:gd name="connsiteY18" fmla="*/ 140782 h 2027703"/>
              <a:gd name="connsiteX19" fmla="*/ 412257 w 1090497"/>
              <a:gd name="connsiteY19" fmla="*/ 694185 h 2027703"/>
              <a:gd name="connsiteX20" fmla="*/ 890412 w 1090497"/>
              <a:gd name="connsiteY20" fmla="*/ 614175 h 2027703"/>
              <a:gd name="connsiteX21" fmla="*/ 977090 w 1090497"/>
              <a:gd name="connsiteY21" fmla="*/ 609412 h 2027703"/>
              <a:gd name="connsiteX22" fmla="*/ 1013285 w 1090497"/>
              <a:gd name="connsiteY22" fmla="*/ 680850 h 2027703"/>
              <a:gd name="connsiteX23" fmla="*/ 908510 w 1090497"/>
              <a:gd name="connsiteY23" fmla="*/ 760860 h 2027703"/>
              <a:gd name="connsiteX24" fmla="*/ 556085 w 1090497"/>
              <a:gd name="connsiteY24" fmla="*/ 963742 h 2027703"/>
              <a:gd name="connsiteX25" fmla="*/ 1027572 w 1090497"/>
              <a:gd name="connsiteY25" fmla="*/ 1198057 h 2027703"/>
              <a:gd name="connsiteX26" fmla="*/ 1085675 w 1090497"/>
              <a:gd name="connsiteY26" fmla="*/ 1240920 h 2027703"/>
              <a:gd name="connsiteX27" fmla="*/ 1049480 w 1090497"/>
              <a:gd name="connsiteY27" fmla="*/ 1325692 h 2027703"/>
              <a:gd name="connsiteX28" fmla="*/ 928512 w 1090497"/>
              <a:gd name="connsiteY28" fmla="*/ 1320930 h 2027703"/>
              <a:gd name="connsiteX29" fmla="*/ 569420 w 1090497"/>
              <a:gd name="connsiteY29" fmla="*/ 1296165 h 2027703"/>
              <a:gd name="connsiteX30" fmla="*/ 594185 w 1090497"/>
              <a:gd name="connsiteY30" fmla="*/ 1336170 h 2027703"/>
              <a:gd name="connsiteX31" fmla="*/ 946610 w 1090497"/>
              <a:gd name="connsiteY31" fmla="*/ 1869570 h 2027703"/>
              <a:gd name="connsiteX32" fmla="*/ 998045 w 1090497"/>
              <a:gd name="connsiteY32" fmla="*/ 1954342 h 2027703"/>
              <a:gd name="connsiteX33" fmla="*/ 938037 w 1090497"/>
              <a:gd name="connsiteY33" fmla="*/ 2027685 h 2027703"/>
              <a:gd name="connsiteX34" fmla="*/ 839930 w 1090497"/>
              <a:gd name="connsiteY34" fmla="*/ 1962915 h 2027703"/>
              <a:gd name="connsiteX35" fmla="*/ 216995 w 1090497"/>
              <a:gd name="connsiteY35" fmla="*/ 1449517 h 2027703"/>
              <a:gd name="connsiteX36" fmla="*/ 346535 w 1090497"/>
              <a:gd name="connsiteY36" fmla="*/ 1869570 h 2027703"/>
              <a:gd name="connsiteX37" fmla="*/ 357965 w 1090497"/>
              <a:gd name="connsiteY37" fmla="*/ 1936245 h 2027703"/>
              <a:gd name="connsiteX38" fmla="*/ 295100 w 1090497"/>
              <a:gd name="connsiteY38" fmla="*/ 1981012 h 2027703"/>
              <a:gd name="connsiteX39" fmla="*/ 205565 w 1090497"/>
              <a:gd name="connsiteY39" fmla="*/ 1826707 h 2027703"/>
              <a:gd name="connsiteX40" fmla="*/ 60785 w 1090497"/>
              <a:gd name="connsiteY40" fmla="*/ 1361887 h 2027703"/>
              <a:gd name="connsiteX41" fmla="*/ 36020 w 1090497"/>
              <a:gd name="connsiteY41" fmla="*/ 1265685 h 2027703"/>
              <a:gd name="connsiteX42" fmla="*/ 112220 w 1090497"/>
              <a:gd name="connsiteY42" fmla="*/ 1209487 h 2027703"/>
              <a:gd name="connsiteX43" fmla="*/ 183657 w 1090497"/>
              <a:gd name="connsiteY43" fmla="*/ 1260922 h 2027703"/>
              <a:gd name="connsiteX44" fmla="*/ 516080 w 1090497"/>
              <a:gd name="connsiteY44" fmla="*/ 1538100 h 2027703"/>
              <a:gd name="connsiteX45" fmla="*/ 652287 w 1090497"/>
              <a:gd name="connsiteY45" fmla="*/ 1649542 h 2027703"/>
              <a:gd name="connsiteX46" fmla="*/ 657050 w 1090497"/>
              <a:gd name="connsiteY46" fmla="*/ 1651447 h 2027703"/>
              <a:gd name="connsiteX47" fmla="*/ 414162 w 1090497"/>
              <a:gd name="connsiteY47" fmla="*/ 1282830 h 2027703"/>
              <a:gd name="connsiteX48" fmla="*/ 385587 w 1090497"/>
              <a:gd name="connsiteY48" fmla="*/ 1224727 h 2027703"/>
              <a:gd name="connsiteX49" fmla="*/ 423687 w 1090497"/>
              <a:gd name="connsiteY49" fmla="*/ 1166625 h 2027703"/>
              <a:gd name="connsiteX50" fmla="*/ 495125 w 1090497"/>
              <a:gd name="connsiteY50" fmla="*/ 1166625 h 2027703"/>
              <a:gd name="connsiteX51" fmla="*/ 718010 w 1090497"/>
              <a:gd name="connsiteY51" fmla="*/ 1186627 h 20277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1090497" h="2027703">
                <a:moveTo>
                  <a:pt x="718010" y="1186627"/>
                </a:moveTo>
                <a:cubicBezTo>
                  <a:pt x="657050" y="1150432"/>
                  <a:pt x="565610" y="1110427"/>
                  <a:pt x="490362" y="1072327"/>
                </a:cubicBezTo>
                <a:cubicBezTo>
                  <a:pt x="463692" y="1058992"/>
                  <a:pt x="435117" y="1047562"/>
                  <a:pt x="414162" y="1034227"/>
                </a:cubicBezTo>
                <a:cubicBezTo>
                  <a:pt x="394160" y="1020892"/>
                  <a:pt x="365585" y="994222"/>
                  <a:pt x="369395" y="958027"/>
                </a:cubicBezTo>
                <a:cubicBezTo>
                  <a:pt x="372252" y="928500"/>
                  <a:pt x="395112" y="917070"/>
                  <a:pt x="420830" y="901830"/>
                </a:cubicBezTo>
                <a:cubicBezTo>
                  <a:pt x="488457" y="862777"/>
                  <a:pt x="557037" y="822772"/>
                  <a:pt x="621807" y="783720"/>
                </a:cubicBezTo>
                <a:cubicBezTo>
                  <a:pt x="551322" y="796102"/>
                  <a:pt x="467502" y="809437"/>
                  <a:pt x="392255" y="821820"/>
                </a:cubicBezTo>
                <a:cubicBezTo>
                  <a:pt x="365585" y="826582"/>
                  <a:pt x="337962" y="836107"/>
                  <a:pt x="314150" y="833250"/>
                </a:cubicBezTo>
                <a:cubicBezTo>
                  <a:pt x="285575" y="829440"/>
                  <a:pt x="261762" y="802770"/>
                  <a:pt x="260810" y="775147"/>
                </a:cubicBezTo>
                <a:cubicBezTo>
                  <a:pt x="259857" y="760860"/>
                  <a:pt x="268430" y="739905"/>
                  <a:pt x="274145" y="721807"/>
                </a:cubicBezTo>
                <a:cubicBezTo>
                  <a:pt x="312245" y="608460"/>
                  <a:pt x="351297" y="490350"/>
                  <a:pt x="388445" y="377955"/>
                </a:cubicBezTo>
                <a:cubicBezTo>
                  <a:pt x="304625" y="482730"/>
                  <a:pt x="210327" y="598935"/>
                  <a:pt x="121745" y="713235"/>
                </a:cubicBezTo>
                <a:cubicBezTo>
                  <a:pt x="107457" y="731332"/>
                  <a:pt x="95075" y="749430"/>
                  <a:pt x="76977" y="753240"/>
                </a:cubicBezTo>
                <a:cubicBezTo>
                  <a:pt x="31257" y="764670"/>
                  <a:pt x="-5890" y="726570"/>
                  <a:pt x="777" y="683707"/>
                </a:cubicBezTo>
                <a:cubicBezTo>
                  <a:pt x="5540" y="652275"/>
                  <a:pt x="40782" y="620842"/>
                  <a:pt x="63642" y="592267"/>
                </a:cubicBezTo>
                <a:cubicBezTo>
                  <a:pt x="196040" y="422722"/>
                  <a:pt x="327485" y="255082"/>
                  <a:pt x="463692" y="80775"/>
                </a:cubicBezTo>
                <a:cubicBezTo>
                  <a:pt x="484647" y="53152"/>
                  <a:pt x="511317" y="10290"/>
                  <a:pt x="537035" y="2670"/>
                </a:cubicBezTo>
                <a:cubicBezTo>
                  <a:pt x="577040" y="-8760"/>
                  <a:pt x="615140" y="17910"/>
                  <a:pt x="617045" y="56010"/>
                </a:cubicBezTo>
                <a:cubicBezTo>
                  <a:pt x="617997" y="77917"/>
                  <a:pt x="603710" y="112207"/>
                  <a:pt x="595137" y="140782"/>
                </a:cubicBezTo>
                <a:cubicBezTo>
                  <a:pt x="535130" y="326520"/>
                  <a:pt x="469407" y="511305"/>
                  <a:pt x="412257" y="694185"/>
                </a:cubicBezTo>
                <a:cubicBezTo>
                  <a:pt x="558942" y="671325"/>
                  <a:pt x="735155" y="638940"/>
                  <a:pt x="890412" y="614175"/>
                </a:cubicBezTo>
                <a:cubicBezTo>
                  <a:pt x="920892" y="609412"/>
                  <a:pt x="952325" y="599887"/>
                  <a:pt x="977090" y="609412"/>
                </a:cubicBezTo>
                <a:cubicBezTo>
                  <a:pt x="999950" y="617985"/>
                  <a:pt x="1019000" y="647512"/>
                  <a:pt x="1013285" y="680850"/>
                </a:cubicBezTo>
                <a:cubicBezTo>
                  <a:pt x="1005665" y="719902"/>
                  <a:pt x="939942" y="743715"/>
                  <a:pt x="908510" y="760860"/>
                </a:cubicBezTo>
                <a:cubicBezTo>
                  <a:pt x="789447" y="829440"/>
                  <a:pt x="673242" y="898020"/>
                  <a:pt x="556085" y="963742"/>
                </a:cubicBezTo>
                <a:cubicBezTo>
                  <a:pt x="708485" y="1041847"/>
                  <a:pt x="866600" y="1119000"/>
                  <a:pt x="1027572" y="1198057"/>
                </a:cubicBezTo>
                <a:cubicBezTo>
                  <a:pt x="1052337" y="1210440"/>
                  <a:pt x="1078055" y="1221870"/>
                  <a:pt x="1085675" y="1240920"/>
                </a:cubicBezTo>
                <a:cubicBezTo>
                  <a:pt x="1099962" y="1275210"/>
                  <a:pt x="1080912" y="1316167"/>
                  <a:pt x="1049480" y="1325692"/>
                </a:cubicBezTo>
                <a:cubicBezTo>
                  <a:pt x="1019000" y="1335217"/>
                  <a:pt x="966612" y="1323787"/>
                  <a:pt x="928512" y="1320930"/>
                </a:cubicBezTo>
                <a:cubicBezTo>
                  <a:pt x="808497" y="1312357"/>
                  <a:pt x="679910" y="1305690"/>
                  <a:pt x="569420" y="1296165"/>
                </a:cubicBezTo>
                <a:cubicBezTo>
                  <a:pt x="571325" y="1312357"/>
                  <a:pt x="585612" y="1323787"/>
                  <a:pt x="594185" y="1336170"/>
                </a:cubicBezTo>
                <a:cubicBezTo>
                  <a:pt x="710390" y="1510477"/>
                  <a:pt x="824690" y="1692405"/>
                  <a:pt x="946610" y="1869570"/>
                </a:cubicBezTo>
                <a:cubicBezTo>
                  <a:pt x="961850" y="1892430"/>
                  <a:pt x="993282" y="1927672"/>
                  <a:pt x="998045" y="1954342"/>
                </a:cubicBezTo>
                <a:cubicBezTo>
                  <a:pt x="1005665" y="1993395"/>
                  <a:pt x="976137" y="2028637"/>
                  <a:pt x="938037" y="2027685"/>
                </a:cubicBezTo>
                <a:cubicBezTo>
                  <a:pt x="900890" y="2027685"/>
                  <a:pt x="867552" y="1985775"/>
                  <a:pt x="839930" y="1962915"/>
                </a:cubicBezTo>
                <a:cubicBezTo>
                  <a:pt x="631332" y="1789560"/>
                  <a:pt x="423687" y="1620967"/>
                  <a:pt x="216995" y="1449517"/>
                </a:cubicBezTo>
                <a:cubicBezTo>
                  <a:pt x="257952" y="1580010"/>
                  <a:pt x="301767" y="1729552"/>
                  <a:pt x="346535" y="1869570"/>
                </a:cubicBezTo>
                <a:cubicBezTo>
                  <a:pt x="353202" y="1890525"/>
                  <a:pt x="361775" y="1916242"/>
                  <a:pt x="357965" y="1936245"/>
                </a:cubicBezTo>
                <a:cubicBezTo>
                  <a:pt x="353202" y="1961010"/>
                  <a:pt x="323675" y="1981965"/>
                  <a:pt x="295100" y="1981012"/>
                </a:cubicBezTo>
                <a:cubicBezTo>
                  <a:pt x="233187" y="1979107"/>
                  <a:pt x="224615" y="1883857"/>
                  <a:pt x="205565" y="1826707"/>
                </a:cubicBezTo>
                <a:cubicBezTo>
                  <a:pt x="154130" y="1666687"/>
                  <a:pt x="110315" y="1524765"/>
                  <a:pt x="60785" y="1361887"/>
                </a:cubicBezTo>
                <a:cubicBezTo>
                  <a:pt x="52212" y="1332360"/>
                  <a:pt x="34115" y="1291402"/>
                  <a:pt x="36020" y="1265685"/>
                </a:cubicBezTo>
                <a:cubicBezTo>
                  <a:pt x="37925" y="1234252"/>
                  <a:pt x="65547" y="1200915"/>
                  <a:pt x="112220" y="1209487"/>
                </a:cubicBezTo>
                <a:cubicBezTo>
                  <a:pt x="132222" y="1213297"/>
                  <a:pt x="161750" y="1242825"/>
                  <a:pt x="183657" y="1260922"/>
                </a:cubicBezTo>
                <a:cubicBezTo>
                  <a:pt x="298910" y="1356172"/>
                  <a:pt x="404637" y="1442850"/>
                  <a:pt x="516080" y="1538100"/>
                </a:cubicBezTo>
                <a:cubicBezTo>
                  <a:pt x="561800" y="1576200"/>
                  <a:pt x="609425" y="1612395"/>
                  <a:pt x="652287" y="1649542"/>
                </a:cubicBezTo>
                <a:cubicBezTo>
                  <a:pt x="654192" y="1649542"/>
                  <a:pt x="654192" y="1651447"/>
                  <a:pt x="657050" y="1651447"/>
                </a:cubicBezTo>
                <a:cubicBezTo>
                  <a:pt x="583707" y="1545720"/>
                  <a:pt x="494172" y="1402845"/>
                  <a:pt x="414162" y="1282830"/>
                </a:cubicBezTo>
                <a:cubicBezTo>
                  <a:pt x="400827" y="1262827"/>
                  <a:pt x="385587" y="1245682"/>
                  <a:pt x="385587" y="1224727"/>
                </a:cubicBezTo>
                <a:cubicBezTo>
                  <a:pt x="385587" y="1200915"/>
                  <a:pt x="405590" y="1173292"/>
                  <a:pt x="423687" y="1166625"/>
                </a:cubicBezTo>
                <a:cubicBezTo>
                  <a:pt x="442737" y="1159005"/>
                  <a:pt x="468455" y="1164720"/>
                  <a:pt x="495125" y="1166625"/>
                </a:cubicBezTo>
                <a:cubicBezTo>
                  <a:pt x="568467" y="1176150"/>
                  <a:pt x="646572" y="1179960"/>
                  <a:pt x="718010" y="1186627"/>
                </a:cubicBezTo>
                <a:close/>
              </a:path>
            </a:pathLst>
          </a:custGeom>
          <a:solidFill>
            <a:schemeClr val="accent6">
              <a:lumMod val="75000"/>
            </a:schemeClr>
          </a:solidFill>
          <a:ln w="9525" cap="flat">
            <a:noFill/>
            <a:prstDash val="solid"/>
            <a:miter/>
          </a:ln>
        </p:spPr>
        <p:txBody>
          <a:bodyPr rtlCol="0" anchor="ctr"/>
          <a:lstStyle/>
          <a:p>
            <a:endParaRPr lang="id-ID" dirty="0"/>
          </a:p>
        </p:txBody>
      </p:sp>
      <p:sp>
        <p:nvSpPr>
          <p:cNvPr id="29" name="TextBox 28">
            <a:extLst>
              <a:ext uri="{FF2B5EF4-FFF2-40B4-BE49-F238E27FC236}">
                <a16:creationId xmlns:a16="http://schemas.microsoft.com/office/drawing/2014/main" id="{3301EAF5-2C1A-A90E-B582-6DBA8A4DEC37}"/>
              </a:ext>
            </a:extLst>
          </p:cNvPr>
          <p:cNvSpPr txBox="1"/>
          <p:nvPr/>
        </p:nvSpPr>
        <p:spPr>
          <a:xfrm>
            <a:off x="401566" y="1633890"/>
            <a:ext cx="5457616" cy="4938211"/>
          </a:xfrm>
          <a:prstGeom prst="rect">
            <a:avLst/>
          </a:prstGeom>
          <a:noFill/>
        </p:spPr>
        <p:txBody>
          <a:bodyPr wrap="square">
            <a:spAutoFit/>
          </a:bodyPr>
          <a:lstStyle/>
          <a:p>
            <a:pPr>
              <a:lnSpc>
                <a:spcPts val="2000"/>
              </a:lnSpc>
            </a:pPr>
            <a:r>
              <a:rPr lang="es-ES" sz="1200" dirty="0">
                <a:latin typeface="Inter" panose="02000503000000020004" pitchFamily="2" charset="0"/>
                <a:ea typeface="Inter" panose="02000503000000020004" pitchFamily="2" charset="0"/>
              </a:rPr>
              <a:t>¡Conoce a Evelyn, la voz que da vida a las marcas con su energía arrolladora y su auténtica conexión con el público! Como talentosa locutora de radio, transforma activaciones en experiencias inolvidables, impulsando el reconocimiento de marca y la lealtad de los clientes. Más allá del micrófono, Evelyn es una experta en licores y vinos finos, disfrutando cada momento social con elegancia. Su pasión por los camiones la mantiene al día con las últimas tendencias de la industria, convirtiéndola en la voz ideal para marcas automotrices. Fanática del deporte de corazón, nunca se pierde un partido de béisbol o fútbol, llevando su entusiasmo a cada conversación. Su estilo de vida activo, con yoga y pilates, la hace la aliada perfecta para marcas de bienestar y fitness. Amante de los viajes, Evelyn irradia un espíritu aventurero y sabe combinar estilo y comodidad a la perfección, especialmente cuando se trata de </a:t>
            </a:r>
            <a:r>
              <a:rPr lang="es-ES" sz="1200" dirty="0" err="1">
                <a:latin typeface="Inter" panose="02000503000000020004" pitchFamily="2" charset="0"/>
                <a:ea typeface="Inter" panose="02000503000000020004" pitchFamily="2" charset="0"/>
              </a:rPr>
              <a:t>sneakers</a:t>
            </a:r>
            <a:r>
              <a:rPr lang="es-ES" sz="1200" dirty="0">
                <a:latin typeface="Inter" panose="02000503000000020004" pitchFamily="2" charset="0"/>
                <a:ea typeface="Inter" panose="02000503000000020004" pitchFamily="2" charset="0"/>
              </a:rPr>
              <a:t>, que luce con un toque único en cualquier outfit. Y cuando no está en movimiento, disfruta del tiempo en el jardín junto a su madre. Con su carisma vibrante, profundo conocimiento de la industria y una conexión genuina con su audiencia, Evelyn es la embajadora ideal para las marcas que buscan dejar huella. ¡Impulsa tu marca con la energía inigualable de Evelyn! </a:t>
            </a:r>
            <a:endParaRPr lang="en-US" sz="1200" dirty="0">
              <a:latin typeface="Inter" panose="02000503000000020004" pitchFamily="2" charset="0"/>
              <a:ea typeface="Inter" panose="02000503000000020004" pitchFamily="2" charset="0"/>
            </a:endParaRPr>
          </a:p>
        </p:txBody>
      </p:sp>
      <p:sp>
        <p:nvSpPr>
          <p:cNvPr id="33" name="Freeform: Shape 21">
            <a:extLst>
              <a:ext uri="{FF2B5EF4-FFF2-40B4-BE49-F238E27FC236}">
                <a16:creationId xmlns:a16="http://schemas.microsoft.com/office/drawing/2014/main" id="{FA5B1069-0ECC-6F09-F8A0-06869F74F5DD}"/>
              </a:ext>
            </a:extLst>
          </p:cNvPr>
          <p:cNvSpPr/>
          <p:nvPr/>
        </p:nvSpPr>
        <p:spPr>
          <a:xfrm rot="19792990">
            <a:off x="10986160" y="6192668"/>
            <a:ext cx="811812" cy="405906"/>
          </a:xfrm>
          <a:custGeom>
            <a:avLst/>
            <a:gdLst>
              <a:gd name="connsiteX0" fmla="*/ 360045 w 360044"/>
              <a:gd name="connsiteY0" fmla="*/ 0 h 180022"/>
              <a:gd name="connsiteX1" fmla="*/ 180022 w 360044"/>
              <a:gd name="connsiteY1" fmla="*/ 180023 h 180022"/>
              <a:gd name="connsiteX2" fmla="*/ 0 w 360044"/>
              <a:gd name="connsiteY2" fmla="*/ 0 h 180022"/>
            </a:gdLst>
            <a:ahLst/>
            <a:cxnLst>
              <a:cxn ang="0">
                <a:pos x="connsiteX0" y="connsiteY0"/>
              </a:cxn>
              <a:cxn ang="0">
                <a:pos x="connsiteX1" y="connsiteY1"/>
              </a:cxn>
              <a:cxn ang="0">
                <a:pos x="connsiteX2" y="connsiteY2"/>
              </a:cxn>
            </a:cxnLst>
            <a:rect l="l" t="t" r="r" b="b"/>
            <a:pathLst>
              <a:path w="360044" h="180022">
                <a:moveTo>
                  <a:pt x="360045" y="0"/>
                </a:moveTo>
                <a:cubicBezTo>
                  <a:pt x="360045" y="99060"/>
                  <a:pt x="279082" y="180023"/>
                  <a:pt x="180022" y="180023"/>
                </a:cubicBezTo>
                <a:cubicBezTo>
                  <a:pt x="80963" y="180023"/>
                  <a:pt x="0" y="99060"/>
                  <a:pt x="0" y="0"/>
                </a:cubicBezTo>
              </a:path>
            </a:pathLst>
          </a:custGeom>
          <a:noFill/>
          <a:ln w="76200" cap="flat">
            <a:solidFill>
              <a:srgbClr val="BAFB28"/>
            </a:solidFill>
            <a:prstDash val="solid"/>
            <a:miter/>
          </a:ln>
        </p:spPr>
        <p:txBody>
          <a:bodyPr rtlCol="0" anchor="ctr"/>
          <a:lstStyle/>
          <a:p>
            <a:endParaRPr lang="id-ID"/>
          </a:p>
        </p:txBody>
      </p:sp>
      <p:sp>
        <p:nvSpPr>
          <p:cNvPr id="34" name="Freeform: Shape 20">
            <a:extLst>
              <a:ext uri="{FF2B5EF4-FFF2-40B4-BE49-F238E27FC236}">
                <a16:creationId xmlns:a16="http://schemas.microsoft.com/office/drawing/2014/main" id="{7E79881D-8244-AE7C-ABA0-41C6C11FD6B5}"/>
              </a:ext>
            </a:extLst>
          </p:cNvPr>
          <p:cNvSpPr/>
          <p:nvPr/>
        </p:nvSpPr>
        <p:spPr>
          <a:xfrm rot="8068144">
            <a:off x="8781058" y="471975"/>
            <a:ext cx="811812" cy="405906"/>
          </a:xfrm>
          <a:custGeom>
            <a:avLst/>
            <a:gdLst>
              <a:gd name="connsiteX0" fmla="*/ 360045 w 360044"/>
              <a:gd name="connsiteY0" fmla="*/ 0 h 180022"/>
              <a:gd name="connsiteX1" fmla="*/ 180022 w 360044"/>
              <a:gd name="connsiteY1" fmla="*/ 180023 h 180022"/>
              <a:gd name="connsiteX2" fmla="*/ 0 w 360044"/>
              <a:gd name="connsiteY2" fmla="*/ 0 h 180022"/>
            </a:gdLst>
            <a:ahLst/>
            <a:cxnLst>
              <a:cxn ang="0">
                <a:pos x="connsiteX0" y="connsiteY0"/>
              </a:cxn>
              <a:cxn ang="0">
                <a:pos x="connsiteX1" y="connsiteY1"/>
              </a:cxn>
              <a:cxn ang="0">
                <a:pos x="connsiteX2" y="connsiteY2"/>
              </a:cxn>
            </a:cxnLst>
            <a:rect l="l" t="t" r="r" b="b"/>
            <a:pathLst>
              <a:path w="360044" h="180022">
                <a:moveTo>
                  <a:pt x="360045" y="0"/>
                </a:moveTo>
                <a:cubicBezTo>
                  <a:pt x="360045" y="99060"/>
                  <a:pt x="279082" y="180023"/>
                  <a:pt x="180022" y="180023"/>
                </a:cubicBezTo>
                <a:cubicBezTo>
                  <a:pt x="80963" y="180023"/>
                  <a:pt x="0" y="99060"/>
                  <a:pt x="0" y="0"/>
                </a:cubicBezTo>
              </a:path>
            </a:pathLst>
          </a:custGeom>
          <a:noFill/>
          <a:ln w="76200" cap="flat">
            <a:solidFill>
              <a:srgbClr val="BAFB28"/>
            </a:solidFill>
            <a:prstDash val="solid"/>
            <a:miter/>
          </a:ln>
        </p:spPr>
        <p:txBody>
          <a:bodyPr rtlCol="0" anchor="ctr"/>
          <a:lstStyle/>
          <a:p>
            <a:endParaRPr lang="id-ID"/>
          </a:p>
        </p:txBody>
      </p:sp>
      <p:sp>
        <p:nvSpPr>
          <p:cNvPr id="36" name="Graphic 5">
            <a:extLst>
              <a:ext uri="{FF2B5EF4-FFF2-40B4-BE49-F238E27FC236}">
                <a16:creationId xmlns:a16="http://schemas.microsoft.com/office/drawing/2014/main" id="{AAF30E50-0CFB-6931-FB31-BA962A1C33D8}"/>
              </a:ext>
            </a:extLst>
          </p:cNvPr>
          <p:cNvSpPr/>
          <p:nvPr/>
        </p:nvSpPr>
        <p:spPr>
          <a:xfrm flipV="1">
            <a:off x="6009546" y="6016396"/>
            <a:ext cx="572514" cy="572514"/>
          </a:xfrm>
          <a:custGeom>
            <a:avLst/>
            <a:gdLst>
              <a:gd name="connsiteX0" fmla="*/ 1095375 w 2001202"/>
              <a:gd name="connsiteY0" fmla="*/ 2001203 h 2001202"/>
              <a:gd name="connsiteX1" fmla="*/ 905828 w 2001202"/>
              <a:gd name="connsiteY1" fmla="*/ 2001203 h 2001202"/>
              <a:gd name="connsiteX2" fmla="*/ 826770 w 2001202"/>
              <a:gd name="connsiteY2" fmla="*/ 1922145 h 2001202"/>
              <a:gd name="connsiteX3" fmla="*/ 826770 w 2001202"/>
              <a:gd name="connsiteY3" fmla="*/ 1469708 h 2001202"/>
              <a:gd name="connsiteX4" fmla="*/ 795338 w 2001202"/>
              <a:gd name="connsiteY4" fmla="*/ 1456373 h 2001202"/>
              <a:gd name="connsiteX5" fmla="*/ 472440 w 2001202"/>
              <a:gd name="connsiteY5" fmla="*/ 1775460 h 2001202"/>
              <a:gd name="connsiteX6" fmla="*/ 360045 w 2001202"/>
              <a:gd name="connsiteY6" fmla="*/ 1775460 h 2001202"/>
              <a:gd name="connsiteX7" fmla="*/ 225743 w 2001202"/>
              <a:gd name="connsiteY7" fmla="*/ 1641158 h 2001202"/>
              <a:gd name="connsiteX8" fmla="*/ 202883 w 2001202"/>
              <a:gd name="connsiteY8" fmla="*/ 1584960 h 2001202"/>
              <a:gd name="connsiteX9" fmla="*/ 225743 w 2001202"/>
              <a:gd name="connsiteY9" fmla="*/ 1528763 h 2001202"/>
              <a:gd name="connsiteX10" fmla="*/ 545783 w 2001202"/>
              <a:gd name="connsiteY10" fmla="*/ 1208723 h 2001202"/>
              <a:gd name="connsiteX11" fmla="*/ 532448 w 2001202"/>
              <a:gd name="connsiteY11" fmla="*/ 1177290 h 2001202"/>
              <a:gd name="connsiteX12" fmla="*/ 79058 w 2001202"/>
              <a:gd name="connsiteY12" fmla="*/ 1174433 h 2001202"/>
              <a:gd name="connsiteX13" fmla="*/ 0 w 2001202"/>
              <a:gd name="connsiteY13" fmla="*/ 1095375 h 2001202"/>
              <a:gd name="connsiteX14" fmla="*/ 0 w 2001202"/>
              <a:gd name="connsiteY14" fmla="*/ 905828 h 2001202"/>
              <a:gd name="connsiteX15" fmla="*/ 79058 w 2001202"/>
              <a:gd name="connsiteY15" fmla="*/ 826770 h 2001202"/>
              <a:gd name="connsiteX16" fmla="*/ 531495 w 2001202"/>
              <a:gd name="connsiteY16" fmla="*/ 826770 h 2001202"/>
              <a:gd name="connsiteX17" fmla="*/ 544830 w 2001202"/>
              <a:gd name="connsiteY17" fmla="*/ 795338 h 2001202"/>
              <a:gd name="connsiteX18" fmla="*/ 225743 w 2001202"/>
              <a:gd name="connsiteY18" fmla="*/ 472440 h 2001202"/>
              <a:gd name="connsiteX19" fmla="*/ 202883 w 2001202"/>
              <a:gd name="connsiteY19" fmla="*/ 416243 h 2001202"/>
              <a:gd name="connsiteX20" fmla="*/ 225743 w 2001202"/>
              <a:gd name="connsiteY20" fmla="*/ 360045 h 2001202"/>
              <a:gd name="connsiteX21" fmla="*/ 360045 w 2001202"/>
              <a:gd name="connsiteY21" fmla="*/ 225743 h 2001202"/>
              <a:gd name="connsiteX22" fmla="*/ 472440 w 2001202"/>
              <a:gd name="connsiteY22" fmla="*/ 225743 h 2001202"/>
              <a:gd name="connsiteX23" fmla="*/ 792480 w 2001202"/>
              <a:gd name="connsiteY23" fmla="*/ 545783 h 2001202"/>
              <a:gd name="connsiteX24" fmla="*/ 823913 w 2001202"/>
              <a:gd name="connsiteY24" fmla="*/ 532448 h 2001202"/>
              <a:gd name="connsiteX25" fmla="*/ 826770 w 2001202"/>
              <a:gd name="connsiteY25" fmla="*/ 79058 h 2001202"/>
              <a:gd name="connsiteX26" fmla="*/ 905828 w 2001202"/>
              <a:gd name="connsiteY26" fmla="*/ 0 h 2001202"/>
              <a:gd name="connsiteX27" fmla="*/ 1095375 w 2001202"/>
              <a:gd name="connsiteY27" fmla="*/ 0 h 2001202"/>
              <a:gd name="connsiteX28" fmla="*/ 1174433 w 2001202"/>
              <a:gd name="connsiteY28" fmla="*/ 79058 h 2001202"/>
              <a:gd name="connsiteX29" fmla="*/ 1174433 w 2001202"/>
              <a:gd name="connsiteY29" fmla="*/ 531495 h 2001202"/>
              <a:gd name="connsiteX30" fmla="*/ 1205865 w 2001202"/>
              <a:gd name="connsiteY30" fmla="*/ 544830 h 2001202"/>
              <a:gd name="connsiteX31" fmla="*/ 1528763 w 2001202"/>
              <a:gd name="connsiteY31" fmla="*/ 225743 h 2001202"/>
              <a:gd name="connsiteX32" fmla="*/ 1641158 w 2001202"/>
              <a:gd name="connsiteY32" fmla="*/ 225743 h 2001202"/>
              <a:gd name="connsiteX33" fmla="*/ 1775460 w 2001202"/>
              <a:gd name="connsiteY33" fmla="*/ 360045 h 2001202"/>
              <a:gd name="connsiteX34" fmla="*/ 1798320 w 2001202"/>
              <a:gd name="connsiteY34" fmla="*/ 416243 h 2001202"/>
              <a:gd name="connsiteX35" fmla="*/ 1775460 w 2001202"/>
              <a:gd name="connsiteY35" fmla="*/ 472440 h 2001202"/>
              <a:gd name="connsiteX36" fmla="*/ 1455420 w 2001202"/>
              <a:gd name="connsiteY36" fmla="*/ 792480 h 2001202"/>
              <a:gd name="connsiteX37" fmla="*/ 1468755 w 2001202"/>
              <a:gd name="connsiteY37" fmla="*/ 823913 h 2001202"/>
              <a:gd name="connsiteX38" fmla="*/ 1922145 w 2001202"/>
              <a:gd name="connsiteY38" fmla="*/ 826770 h 2001202"/>
              <a:gd name="connsiteX39" fmla="*/ 2001203 w 2001202"/>
              <a:gd name="connsiteY39" fmla="*/ 905828 h 2001202"/>
              <a:gd name="connsiteX40" fmla="*/ 2001203 w 2001202"/>
              <a:gd name="connsiteY40" fmla="*/ 1095375 h 2001202"/>
              <a:gd name="connsiteX41" fmla="*/ 1922145 w 2001202"/>
              <a:gd name="connsiteY41" fmla="*/ 1174433 h 2001202"/>
              <a:gd name="connsiteX42" fmla="*/ 1469708 w 2001202"/>
              <a:gd name="connsiteY42" fmla="*/ 1174433 h 2001202"/>
              <a:gd name="connsiteX43" fmla="*/ 1456373 w 2001202"/>
              <a:gd name="connsiteY43" fmla="*/ 1205865 h 2001202"/>
              <a:gd name="connsiteX44" fmla="*/ 1775460 w 2001202"/>
              <a:gd name="connsiteY44" fmla="*/ 1528763 h 2001202"/>
              <a:gd name="connsiteX45" fmla="*/ 1798320 w 2001202"/>
              <a:gd name="connsiteY45" fmla="*/ 1584960 h 2001202"/>
              <a:gd name="connsiteX46" fmla="*/ 1775460 w 2001202"/>
              <a:gd name="connsiteY46" fmla="*/ 1641158 h 2001202"/>
              <a:gd name="connsiteX47" fmla="*/ 1641158 w 2001202"/>
              <a:gd name="connsiteY47" fmla="*/ 1775460 h 2001202"/>
              <a:gd name="connsiteX48" fmla="*/ 1528763 w 2001202"/>
              <a:gd name="connsiteY48" fmla="*/ 1775460 h 2001202"/>
              <a:gd name="connsiteX49" fmla="*/ 1208723 w 2001202"/>
              <a:gd name="connsiteY49" fmla="*/ 1455420 h 2001202"/>
              <a:gd name="connsiteX50" fmla="*/ 1177290 w 2001202"/>
              <a:gd name="connsiteY50" fmla="*/ 1468755 h 2001202"/>
              <a:gd name="connsiteX51" fmla="*/ 1174433 w 2001202"/>
              <a:gd name="connsiteY51" fmla="*/ 1922145 h 2001202"/>
              <a:gd name="connsiteX52" fmla="*/ 1095375 w 2001202"/>
              <a:gd name="connsiteY52" fmla="*/ 2001203 h 20012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2001202" h="2001202">
                <a:moveTo>
                  <a:pt x="1095375" y="2001203"/>
                </a:moveTo>
                <a:lnTo>
                  <a:pt x="905828" y="2001203"/>
                </a:lnTo>
                <a:cubicBezTo>
                  <a:pt x="862013" y="2001203"/>
                  <a:pt x="826770" y="1965960"/>
                  <a:pt x="826770" y="1922145"/>
                </a:cubicBezTo>
                <a:lnTo>
                  <a:pt x="826770" y="1469708"/>
                </a:lnTo>
                <a:cubicBezTo>
                  <a:pt x="826770" y="1453515"/>
                  <a:pt x="806768" y="1444943"/>
                  <a:pt x="795338" y="1456373"/>
                </a:cubicBezTo>
                <a:lnTo>
                  <a:pt x="472440" y="1775460"/>
                </a:lnTo>
                <a:cubicBezTo>
                  <a:pt x="441960" y="1805940"/>
                  <a:pt x="391478" y="1805940"/>
                  <a:pt x="360045" y="1775460"/>
                </a:cubicBezTo>
                <a:lnTo>
                  <a:pt x="225743" y="1641158"/>
                </a:lnTo>
                <a:cubicBezTo>
                  <a:pt x="210503" y="1625918"/>
                  <a:pt x="202883" y="1605915"/>
                  <a:pt x="202883" y="1584960"/>
                </a:cubicBezTo>
                <a:cubicBezTo>
                  <a:pt x="202883" y="1564005"/>
                  <a:pt x="211455" y="1544003"/>
                  <a:pt x="225743" y="1528763"/>
                </a:cubicBezTo>
                <a:lnTo>
                  <a:pt x="545783" y="1208723"/>
                </a:lnTo>
                <a:cubicBezTo>
                  <a:pt x="557213" y="1197293"/>
                  <a:pt x="549593" y="1177290"/>
                  <a:pt x="532448" y="1177290"/>
                </a:cubicBezTo>
                <a:lnTo>
                  <a:pt x="79058" y="1174433"/>
                </a:lnTo>
                <a:cubicBezTo>
                  <a:pt x="35243" y="1174433"/>
                  <a:pt x="0" y="1139190"/>
                  <a:pt x="0" y="1095375"/>
                </a:cubicBezTo>
                <a:lnTo>
                  <a:pt x="0" y="905828"/>
                </a:lnTo>
                <a:cubicBezTo>
                  <a:pt x="0" y="862013"/>
                  <a:pt x="35243" y="826770"/>
                  <a:pt x="79058" y="826770"/>
                </a:cubicBezTo>
                <a:lnTo>
                  <a:pt x="531495" y="826770"/>
                </a:lnTo>
                <a:cubicBezTo>
                  <a:pt x="547688" y="826770"/>
                  <a:pt x="556260" y="806768"/>
                  <a:pt x="544830" y="795338"/>
                </a:cubicBezTo>
                <a:lnTo>
                  <a:pt x="225743" y="472440"/>
                </a:lnTo>
                <a:cubicBezTo>
                  <a:pt x="210503" y="457200"/>
                  <a:pt x="202883" y="437198"/>
                  <a:pt x="202883" y="416243"/>
                </a:cubicBezTo>
                <a:cubicBezTo>
                  <a:pt x="202883" y="395288"/>
                  <a:pt x="211455" y="375285"/>
                  <a:pt x="225743" y="360045"/>
                </a:cubicBezTo>
                <a:lnTo>
                  <a:pt x="360045" y="225743"/>
                </a:lnTo>
                <a:cubicBezTo>
                  <a:pt x="390525" y="195263"/>
                  <a:pt x="441008" y="195263"/>
                  <a:pt x="472440" y="225743"/>
                </a:cubicBezTo>
                <a:lnTo>
                  <a:pt x="792480" y="545783"/>
                </a:lnTo>
                <a:cubicBezTo>
                  <a:pt x="803910" y="557213"/>
                  <a:pt x="823913" y="549593"/>
                  <a:pt x="823913" y="532448"/>
                </a:cubicBezTo>
                <a:lnTo>
                  <a:pt x="826770" y="79058"/>
                </a:lnTo>
                <a:cubicBezTo>
                  <a:pt x="826770" y="35243"/>
                  <a:pt x="862013" y="0"/>
                  <a:pt x="905828" y="0"/>
                </a:cubicBezTo>
                <a:lnTo>
                  <a:pt x="1095375" y="0"/>
                </a:lnTo>
                <a:cubicBezTo>
                  <a:pt x="1139190" y="0"/>
                  <a:pt x="1174433" y="35243"/>
                  <a:pt x="1174433" y="79058"/>
                </a:cubicBezTo>
                <a:lnTo>
                  <a:pt x="1174433" y="531495"/>
                </a:lnTo>
                <a:cubicBezTo>
                  <a:pt x="1174433" y="547688"/>
                  <a:pt x="1194435" y="556260"/>
                  <a:pt x="1205865" y="544830"/>
                </a:cubicBezTo>
                <a:lnTo>
                  <a:pt x="1528763" y="225743"/>
                </a:lnTo>
                <a:cubicBezTo>
                  <a:pt x="1559243" y="195263"/>
                  <a:pt x="1609725" y="195263"/>
                  <a:pt x="1641158" y="225743"/>
                </a:cubicBezTo>
                <a:lnTo>
                  <a:pt x="1775460" y="360045"/>
                </a:lnTo>
                <a:cubicBezTo>
                  <a:pt x="1790700" y="375285"/>
                  <a:pt x="1798320" y="395288"/>
                  <a:pt x="1798320" y="416243"/>
                </a:cubicBezTo>
                <a:cubicBezTo>
                  <a:pt x="1798320" y="437198"/>
                  <a:pt x="1789748" y="457200"/>
                  <a:pt x="1775460" y="472440"/>
                </a:cubicBezTo>
                <a:lnTo>
                  <a:pt x="1455420" y="792480"/>
                </a:lnTo>
                <a:cubicBezTo>
                  <a:pt x="1443990" y="803910"/>
                  <a:pt x="1451610" y="823913"/>
                  <a:pt x="1468755" y="823913"/>
                </a:cubicBezTo>
                <a:lnTo>
                  <a:pt x="1922145" y="826770"/>
                </a:lnTo>
                <a:cubicBezTo>
                  <a:pt x="1965960" y="826770"/>
                  <a:pt x="2001203" y="862013"/>
                  <a:pt x="2001203" y="905828"/>
                </a:cubicBezTo>
                <a:lnTo>
                  <a:pt x="2001203" y="1095375"/>
                </a:lnTo>
                <a:cubicBezTo>
                  <a:pt x="2001203" y="1139190"/>
                  <a:pt x="1965960" y="1174433"/>
                  <a:pt x="1922145" y="1174433"/>
                </a:cubicBezTo>
                <a:lnTo>
                  <a:pt x="1469708" y="1174433"/>
                </a:lnTo>
                <a:cubicBezTo>
                  <a:pt x="1453515" y="1174433"/>
                  <a:pt x="1444943" y="1194435"/>
                  <a:pt x="1456373" y="1205865"/>
                </a:cubicBezTo>
                <a:lnTo>
                  <a:pt x="1775460" y="1528763"/>
                </a:lnTo>
                <a:cubicBezTo>
                  <a:pt x="1790700" y="1544003"/>
                  <a:pt x="1798320" y="1564005"/>
                  <a:pt x="1798320" y="1584960"/>
                </a:cubicBezTo>
                <a:cubicBezTo>
                  <a:pt x="1798320" y="1605915"/>
                  <a:pt x="1789748" y="1625918"/>
                  <a:pt x="1775460" y="1641158"/>
                </a:cubicBezTo>
                <a:lnTo>
                  <a:pt x="1641158" y="1775460"/>
                </a:lnTo>
                <a:cubicBezTo>
                  <a:pt x="1610678" y="1805940"/>
                  <a:pt x="1560195" y="1805940"/>
                  <a:pt x="1528763" y="1775460"/>
                </a:cubicBezTo>
                <a:lnTo>
                  <a:pt x="1208723" y="1455420"/>
                </a:lnTo>
                <a:cubicBezTo>
                  <a:pt x="1197293" y="1443990"/>
                  <a:pt x="1177290" y="1451610"/>
                  <a:pt x="1177290" y="1468755"/>
                </a:cubicBezTo>
                <a:lnTo>
                  <a:pt x="1174433" y="1922145"/>
                </a:lnTo>
                <a:cubicBezTo>
                  <a:pt x="1174433" y="1965008"/>
                  <a:pt x="1139190" y="2001203"/>
                  <a:pt x="1095375" y="2001203"/>
                </a:cubicBezTo>
                <a:close/>
              </a:path>
            </a:pathLst>
          </a:custGeom>
          <a:solidFill>
            <a:schemeClr val="accent6">
              <a:lumMod val="50000"/>
            </a:schemeClr>
          </a:solidFill>
          <a:ln w="9525" cap="flat">
            <a:noFill/>
            <a:prstDash val="solid"/>
            <a:miter/>
          </a:ln>
        </p:spPr>
        <p:txBody>
          <a:bodyPr rtlCol="0" anchor="ctr"/>
          <a:lstStyle/>
          <a:p>
            <a:endParaRPr lang="id-ID">
              <a:solidFill>
                <a:srgbClr val="FBAA3F"/>
              </a:solidFill>
            </a:endParaRPr>
          </a:p>
        </p:txBody>
      </p:sp>
      <p:pic>
        <p:nvPicPr>
          <p:cNvPr id="39" name="Picture 38">
            <a:extLst>
              <a:ext uri="{FF2B5EF4-FFF2-40B4-BE49-F238E27FC236}">
                <a16:creationId xmlns:a16="http://schemas.microsoft.com/office/drawing/2014/main" id="{0C74698C-4D13-144B-96A5-48E529730D50}"/>
              </a:ext>
            </a:extLst>
          </p:cNvPr>
          <p:cNvPicPr>
            <a:picLocks noChangeAspect="1"/>
          </p:cNvPicPr>
          <p:nvPr/>
        </p:nvPicPr>
        <p:blipFill>
          <a:blip r:embed="rId2">
            <a:alphaModFix amt="20000"/>
          </a:blip>
          <a:stretch>
            <a:fillRect/>
          </a:stretch>
        </p:blipFill>
        <p:spPr>
          <a:xfrm>
            <a:off x="6698663" y="1219731"/>
            <a:ext cx="6184900" cy="4483100"/>
          </a:xfrm>
          <a:prstGeom prst="rect">
            <a:avLst/>
          </a:prstGeom>
        </p:spPr>
      </p:pic>
      <p:pic>
        <p:nvPicPr>
          <p:cNvPr id="37" name="Picture 36" descr="A person sitting on a stool&#10;&#10;Description automatically generated">
            <a:extLst>
              <a:ext uri="{FF2B5EF4-FFF2-40B4-BE49-F238E27FC236}">
                <a16:creationId xmlns:a16="http://schemas.microsoft.com/office/drawing/2014/main" id="{15528FF9-5509-81A1-7866-BFC0AABECA50}"/>
              </a:ext>
            </a:extLst>
          </p:cNvPr>
          <p:cNvPicPr>
            <a:picLocks noChangeAspect="1"/>
          </p:cNvPicPr>
          <p:nvPr/>
        </p:nvPicPr>
        <p:blipFill rotWithShape="1">
          <a:blip r:embed="rId3">
            <a:extLst>
              <a:ext uri="{28A0092B-C50C-407E-A947-70E740481C1C}">
                <a14:useLocalDpi xmlns:a14="http://schemas.microsoft.com/office/drawing/2010/main" val="0"/>
              </a:ext>
            </a:extLst>
          </a:blip>
          <a:srcRect l="2598" t="18709" b="26723"/>
          <a:stretch/>
        </p:blipFill>
        <p:spPr>
          <a:xfrm>
            <a:off x="6044153" y="69711"/>
            <a:ext cx="6689046" cy="5622460"/>
          </a:xfrm>
          <a:prstGeom prst="rect">
            <a:avLst/>
          </a:prstGeom>
        </p:spPr>
      </p:pic>
      <p:sp>
        <p:nvSpPr>
          <p:cNvPr id="2" name="TextBox 1">
            <a:extLst>
              <a:ext uri="{FF2B5EF4-FFF2-40B4-BE49-F238E27FC236}">
                <a16:creationId xmlns:a16="http://schemas.microsoft.com/office/drawing/2014/main" id="{A25BBC5A-B815-3780-644E-BDF5A162D36A}"/>
              </a:ext>
            </a:extLst>
          </p:cNvPr>
          <p:cNvSpPr txBox="1"/>
          <p:nvPr/>
        </p:nvSpPr>
        <p:spPr>
          <a:xfrm>
            <a:off x="1473264" y="926004"/>
            <a:ext cx="5158024" cy="707886"/>
          </a:xfrm>
          <a:prstGeom prst="rect">
            <a:avLst/>
          </a:prstGeom>
          <a:noFill/>
        </p:spPr>
        <p:txBody>
          <a:bodyPr wrap="square">
            <a:spAutoFit/>
          </a:bodyPr>
          <a:lstStyle/>
          <a:p>
            <a:r>
              <a:rPr lang="es-PE" sz="4000" b="1" dirty="0">
                <a:solidFill>
                  <a:schemeClr val="accent6">
                    <a:lumMod val="75000"/>
                  </a:schemeClr>
                </a:solidFill>
                <a:latin typeface="Boldisy" pitchFamily="2" charset="0"/>
                <a:ea typeface="Inter" panose="02000503000000020004" pitchFamily="2" charset="0"/>
              </a:rPr>
              <a:t>Evelyn Hidalgo</a:t>
            </a:r>
          </a:p>
        </p:txBody>
      </p:sp>
      <p:pic>
        <p:nvPicPr>
          <p:cNvPr id="3" name="Picture 2" descr="A black and red text with numbers&#10;&#10;AI-generated content may be incorrect.">
            <a:extLst>
              <a:ext uri="{FF2B5EF4-FFF2-40B4-BE49-F238E27FC236}">
                <a16:creationId xmlns:a16="http://schemas.microsoft.com/office/drawing/2014/main" id="{C6CDEC74-8A9D-DCD4-6481-8A45A6A0A9CE}"/>
              </a:ext>
            </a:extLst>
          </p:cNvPr>
          <p:cNvPicPr>
            <a:picLocks noChangeAspect="1"/>
          </p:cNvPicPr>
          <p:nvPr/>
        </p:nvPicPr>
        <p:blipFill>
          <a:blip r:embed="rId4"/>
          <a:stretch>
            <a:fillRect/>
          </a:stretch>
        </p:blipFill>
        <p:spPr>
          <a:xfrm>
            <a:off x="2083612" y="236033"/>
            <a:ext cx="1526416" cy="560623"/>
          </a:xfrm>
          <a:prstGeom prst="rect">
            <a:avLst/>
          </a:prstGeom>
        </p:spPr>
      </p:pic>
      <p:sp>
        <p:nvSpPr>
          <p:cNvPr id="4" name="TextBox 3">
            <a:extLst>
              <a:ext uri="{FF2B5EF4-FFF2-40B4-BE49-F238E27FC236}">
                <a16:creationId xmlns:a16="http://schemas.microsoft.com/office/drawing/2014/main" id="{2F231BEF-1C0A-26F4-67C1-161A4D19215D}"/>
              </a:ext>
            </a:extLst>
          </p:cNvPr>
          <p:cNvSpPr txBox="1"/>
          <p:nvPr/>
        </p:nvSpPr>
        <p:spPr>
          <a:xfrm>
            <a:off x="8765680" y="5850813"/>
            <a:ext cx="1417320" cy="646331"/>
          </a:xfrm>
          <a:prstGeom prst="rect">
            <a:avLst/>
          </a:prstGeom>
          <a:noFill/>
          <a:ln w="9525" cap="flat" cmpd="sng" algn="ctr">
            <a:solidFill>
              <a:schemeClr val="dk1"/>
            </a:solidFill>
            <a:prstDash val="solid"/>
            <a:round/>
            <a:headEnd type="none" w="med" len="med"/>
            <a:tailEnd type="none" w="med" len="med"/>
          </a:ln>
        </p:spPr>
        <p:style>
          <a:lnRef idx="0">
            <a:scrgbClr r="0" g="0" b="0"/>
          </a:lnRef>
          <a:fillRef idx="0">
            <a:scrgbClr r="0" g="0" b="0"/>
          </a:fillRef>
          <a:effectRef idx="0">
            <a:scrgbClr r="0" g="0" b="0"/>
          </a:effectRef>
          <a:fontRef idx="minor">
            <a:schemeClr val="dk1"/>
          </a:fontRef>
        </p:style>
        <p:txBody>
          <a:bodyPr wrap="square" rtlCol="0">
            <a:spAutoFit/>
          </a:bodyPr>
          <a:lstStyle/>
          <a:p>
            <a:pPr algn="ctr"/>
            <a:r>
              <a:rPr lang="en-US" dirty="0"/>
              <a:t>Mon – Fri</a:t>
            </a:r>
          </a:p>
          <a:p>
            <a:pPr algn="ctr"/>
            <a:r>
              <a:rPr lang="en-US" dirty="0"/>
              <a:t>9PM – 12AM</a:t>
            </a:r>
          </a:p>
        </p:txBody>
      </p:sp>
    </p:spTree>
    <p:extLst>
      <p:ext uri="{BB962C8B-B14F-4D97-AF65-F5344CB8AC3E}">
        <p14:creationId xmlns:p14="http://schemas.microsoft.com/office/powerpoint/2010/main" val="232191165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FFF5E9"/>
        </a:solidFill>
        <a:effectLst/>
      </p:bgPr>
    </p:bg>
    <p:spTree>
      <p:nvGrpSpPr>
        <p:cNvPr id="1" name=""/>
        <p:cNvGrpSpPr/>
        <p:nvPr/>
      </p:nvGrpSpPr>
      <p:grpSpPr>
        <a:xfrm>
          <a:off x="0" y="0"/>
          <a:ext cx="0" cy="0"/>
          <a:chOff x="0" y="0"/>
          <a:chExt cx="0" cy="0"/>
        </a:xfrm>
      </p:grpSpPr>
      <p:grpSp>
        <p:nvGrpSpPr>
          <p:cNvPr id="4" name="Graphic 116">
            <a:extLst>
              <a:ext uri="{FF2B5EF4-FFF2-40B4-BE49-F238E27FC236}">
                <a16:creationId xmlns:a16="http://schemas.microsoft.com/office/drawing/2014/main" id="{3270FAB2-6C8F-32CB-052B-B7029CF48CA5}"/>
              </a:ext>
            </a:extLst>
          </p:cNvPr>
          <p:cNvGrpSpPr/>
          <p:nvPr/>
        </p:nvGrpSpPr>
        <p:grpSpPr>
          <a:xfrm>
            <a:off x="10674024" y="-1524544"/>
            <a:ext cx="3049088" cy="3049088"/>
            <a:chOff x="4305300" y="2713672"/>
            <a:chExt cx="714375" cy="714375"/>
          </a:xfrm>
          <a:noFill/>
        </p:grpSpPr>
        <p:sp>
          <p:nvSpPr>
            <p:cNvPr id="5" name="Freeform: Shape 16">
              <a:extLst>
                <a:ext uri="{FF2B5EF4-FFF2-40B4-BE49-F238E27FC236}">
                  <a16:creationId xmlns:a16="http://schemas.microsoft.com/office/drawing/2014/main" id="{9D762401-43A0-8539-1E09-026D573E9DD7}"/>
                </a:ext>
              </a:extLst>
            </p:cNvPr>
            <p:cNvSpPr/>
            <p:nvPr/>
          </p:nvSpPr>
          <p:spPr>
            <a:xfrm>
              <a:off x="4305300" y="2713672"/>
              <a:ext cx="714375" cy="714375"/>
            </a:xfrm>
            <a:custGeom>
              <a:avLst/>
              <a:gdLst>
                <a:gd name="connsiteX0" fmla="*/ 714375 w 714375"/>
                <a:gd name="connsiteY0" fmla="*/ 357188 h 714375"/>
                <a:gd name="connsiteX1" fmla="*/ 357188 w 714375"/>
                <a:gd name="connsiteY1" fmla="*/ 714375 h 714375"/>
                <a:gd name="connsiteX2" fmla="*/ 0 w 714375"/>
                <a:gd name="connsiteY2" fmla="*/ 357187 h 714375"/>
                <a:gd name="connsiteX3" fmla="*/ 357188 w 714375"/>
                <a:gd name="connsiteY3" fmla="*/ 0 h 714375"/>
                <a:gd name="connsiteX4" fmla="*/ 714375 w 714375"/>
                <a:gd name="connsiteY4" fmla="*/ 357188 h 7143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14375" h="714375">
                  <a:moveTo>
                    <a:pt x="714375" y="357188"/>
                  </a:moveTo>
                  <a:cubicBezTo>
                    <a:pt x="714375" y="554457"/>
                    <a:pt x="554457" y="714375"/>
                    <a:pt x="357188" y="714375"/>
                  </a:cubicBezTo>
                  <a:cubicBezTo>
                    <a:pt x="159918" y="714375"/>
                    <a:pt x="0" y="554457"/>
                    <a:pt x="0" y="357187"/>
                  </a:cubicBezTo>
                  <a:cubicBezTo>
                    <a:pt x="0" y="159918"/>
                    <a:pt x="159918" y="0"/>
                    <a:pt x="357188" y="0"/>
                  </a:cubicBezTo>
                  <a:cubicBezTo>
                    <a:pt x="554457" y="0"/>
                    <a:pt x="714375" y="159918"/>
                    <a:pt x="714375" y="357188"/>
                  </a:cubicBezTo>
                  <a:close/>
                </a:path>
              </a:pathLst>
            </a:custGeom>
            <a:noFill/>
            <a:ln w="19617" cap="flat">
              <a:solidFill>
                <a:srgbClr val="F0A9FF"/>
              </a:solidFill>
              <a:prstDash val="solid"/>
              <a:miter/>
            </a:ln>
          </p:spPr>
          <p:txBody>
            <a:bodyPr rtlCol="0" anchor="ctr"/>
            <a:lstStyle/>
            <a:p>
              <a:endParaRPr lang="id-ID" dirty="0"/>
            </a:p>
          </p:txBody>
        </p:sp>
        <p:sp>
          <p:nvSpPr>
            <p:cNvPr id="6" name="Freeform: Shape 17">
              <a:extLst>
                <a:ext uri="{FF2B5EF4-FFF2-40B4-BE49-F238E27FC236}">
                  <a16:creationId xmlns:a16="http://schemas.microsoft.com/office/drawing/2014/main" id="{D1CB9AE5-331D-0E96-57EC-CE370BD0A4D0}"/>
                </a:ext>
              </a:extLst>
            </p:cNvPr>
            <p:cNvSpPr/>
            <p:nvPr/>
          </p:nvSpPr>
          <p:spPr>
            <a:xfrm>
              <a:off x="4411980" y="2820352"/>
              <a:ext cx="501014" cy="501014"/>
            </a:xfrm>
            <a:custGeom>
              <a:avLst/>
              <a:gdLst>
                <a:gd name="connsiteX0" fmla="*/ 501015 w 501014"/>
                <a:gd name="connsiteY0" fmla="*/ 250508 h 501014"/>
                <a:gd name="connsiteX1" fmla="*/ 250508 w 501014"/>
                <a:gd name="connsiteY1" fmla="*/ 501015 h 501014"/>
                <a:gd name="connsiteX2" fmla="*/ 0 w 501014"/>
                <a:gd name="connsiteY2" fmla="*/ 250508 h 501014"/>
                <a:gd name="connsiteX3" fmla="*/ 250508 w 501014"/>
                <a:gd name="connsiteY3" fmla="*/ 0 h 501014"/>
                <a:gd name="connsiteX4" fmla="*/ 501015 w 501014"/>
                <a:gd name="connsiteY4" fmla="*/ 250508 h 5010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01014" h="501014">
                  <a:moveTo>
                    <a:pt x="501015" y="250508"/>
                  </a:moveTo>
                  <a:cubicBezTo>
                    <a:pt x="501015" y="388859"/>
                    <a:pt x="388859" y="501015"/>
                    <a:pt x="250508" y="501015"/>
                  </a:cubicBezTo>
                  <a:cubicBezTo>
                    <a:pt x="112156" y="501015"/>
                    <a:pt x="0" y="388859"/>
                    <a:pt x="0" y="250508"/>
                  </a:cubicBezTo>
                  <a:cubicBezTo>
                    <a:pt x="0" y="112156"/>
                    <a:pt x="112156" y="0"/>
                    <a:pt x="250508" y="0"/>
                  </a:cubicBezTo>
                  <a:cubicBezTo>
                    <a:pt x="388859" y="0"/>
                    <a:pt x="501015" y="112156"/>
                    <a:pt x="501015" y="250508"/>
                  </a:cubicBezTo>
                  <a:close/>
                </a:path>
              </a:pathLst>
            </a:custGeom>
            <a:noFill/>
            <a:ln w="19617" cap="flat">
              <a:solidFill>
                <a:srgbClr val="F0A9FF"/>
              </a:solidFill>
              <a:prstDash val="solid"/>
              <a:miter/>
            </a:ln>
          </p:spPr>
          <p:txBody>
            <a:bodyPr rtlCol="0" anchor="ctr"/>
            <a:lstStyle/>
            <a:p>
              <a:endParaRPr lang="id-ID"/>
            </a:p>
          </p:txBody>
        </p:sp>
        <p:sp>
          <p:nvSpPr>
            <p:cNvPr id="7" name="Freeform: Shape 18">
              <a:extLst>
                <a:ext uri="{FF2B5EF4-FFF2-40B4-BE49-F238E27FC236}">
                  <a16:creationId xmlns:a16="http://schemas.microsoft.com/office/drawing/2014/main" id="{CB58C571-6459-D192-CC9F-B7E627D32EFE}"/>
                </a:ext>
              </a:extLst>
            </p:cNvPr>
            <p:cNvSpPr/>
            <p:nvPr/>
          </p:nvSpPr>
          <p:spPr>
            <a:xfrm>
              <a:off x="4518660" y="2927032"/>
              <a:ext cx="287655" cy="287654"/>
            </a:xfrm>
            <a:custGeom>
              <a:avLst/>
              <a:gdLst>
                <a:gd name="connsiteX0" fmla="*/ 287655 w 287655"/>
                <a:gd name="connsiteY0" fmla="*/ 143828 h 287654"/>
                <a:gd name="connsiteX1" fmla="*/ 143828 w 287655"/>
                <a:gd name="connsiteY1" fmla="*/ 287655 h 287654"/>
                <a:gd name="connsiteX2" fmla="*/ 0 w 287655"/>
                <a:gd name="connsiteY2" fmla="*/ 143828 h 287654"/>
                <a:gd name="connsiteX3" fmla="*/ 143828 w 287655"/>
                <a:gd name="connsiteY3" fmla="*/ 0 h 287654"/>
                <a:gd name="connsiteX4" fmla="*/ 287655 w 287655"/>
                <a:gd name="connsiteY4" fmla="*/ 143828 h 2876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7655" h="287654">
                  <a:moveTo>
                    <a:pt x="287655" y="143828"/>
                  </a:moveTo>
                  <a:cubicBezTo>
                    <a:pt x="287655" y="223261"/>
                    <a:pt x="223261" y="287655"/>
                    <a:pt x="143828" y="287655"/>
                  </a:cubicBezTo>
                  <a:cubicBezTo>
                    <a:pt x="64394" y="287655"/>
                    <a:pt x="0" y="223261"/>
                    <a:pt x="0" y="143828"/>
                  </a:cubicBezTo>
                  <a:cubicBezTo>
                    <a:pt x="0" y="64394"/>
                    <a:pt x="64394" y="0"/>
                    <a:pt x="143828" y="0"/>
                  </a:cubicBezTo>
                  <a:cubicBezTo>
                    <a:pt x="223261" y="0"/>
                    <a:pt x="287655" y="64394"/>
                    <a:pt x="287655" y="143828"/>
                  </a:cubicBezTo>
                  <a:close/>
                </a:path>
              </a:pathLst>
            </a:custGeom>
            <a:noFill/>
            <a:ln w="19617" cap="flat">
              <a:solidFill>
                <a:srgbClr val="F0A9FF"/>
              </a:solidFill>
              <a:prstDash val="solid"/>
              <a:miter/>
            </a:ln>
          </p:spPr>
          <p:txBody>
            <a:bodyPr rtlCol="0" anchor="ctr"/>
            <a:lstStyle/>
            <a:p>
              <a:endParaRPr lang="id-ID"/>
            </a:p>
          </p:txBody>
        </p:sp>
        <p:sp>
          <p:nvSpPr>
            <p:cNvPr id="8" name="Freeform: Shape 19">
              <a:extLst>
                <a:ext uri="{FF2B5EF4-FFF2-40B4-BE49-F238E27FC236}">
                  <a16:creationId xmlns:a16="http://schemas.microsoft.com/office/drawing/2014/main" id="{7E4BDD5A-B6C2-6AAC-8DC3-35E586735FFD}"/>
                </a:ext>
              </a:extLst>
            </p:cNvPr>
            <p:cNvSpPr/>
            <p:nvPr/>
          </p:nvSpPr>
          <p:spPr>
            <a:xfrm>
              <a:off x="4624387" y="3032760"/>
              <a:ext cx="76200" cy="76200"/>
            </a:xfrm>
            <a:custGeom>
              <a:avLst/>
              <a:gdLst>
                <a:gd name="connsiteX0" fmla="*/ 76200 w 76200"/>
                <a:gd name="connsiteY0" fmla="*/ 38100 h 76200"/>
                <a:gd name="connsiteX1" fmla="*/ 38100 w 76200"/>
                <a:gd name="connsiteY1" fmla="*/ 76200 h 76200"/>
                <a:gd name="connsiteX2" fmla="*/ 0 w 76200"/>
                <a:gd name="connsiteY2" fmla="*/ 38100 h 76200"/>
                <a:gd name="connsiteX3" fmla="*/ 38100 w 76200"/>
                <a:gd name="connsiteY3" fmla="*/ 0 h 76200"/>
                <a:gd name="connsiteX4" fmla="*/ 76200 w 76200"/>
                <a:gd name="connsiteY4" fmla="*/ 38100 h 762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6200" h="76200">
                  <a:moveTo>
                    <a:pt x="76200" y="38100"/>
                  </a:moveTo>
                  <a:cubicBezTo>
                    <a:pt x="76200" y="59142"/>
                    <a:pt x="59142" y="76200"/>
                    <a:pt x="38100" y="76200"/>
                  </a:cubicBezTo>
                  <a:cubicBezTo>
                    <a:pt x="17058" y="76200"/>
                    <a:pt x="0" y="59142"/>
                    <a:pt x="0" y="38100"/>
                  </a:cubicBezTo>
                  <a:cubicBezTo>
                    <a:pt x="0" y="17058"/>
                    <a:pt x="17058" y="0"/>
                    <a:pt x="38100" y="0"/>
                  </a:cubicBezTo>
                  <a:cubicBezTo>
                    <a:pt x="59142" y="0"/>
                    <a:pt x="76200" y="17058"/>
                    <a:pt x="76200" y="38100"/>
                  </a:cubicBezTo>
                  <a:close/>
                </a:path>
              </a:pathLst>
            </a:custGeom>
            <a:noFill/>
            <a:ln w="19617" cap="flat">
              <a:solidFill>
                <a:srgbClr val="F0A9FF"/>
              </a:solidFill>
              <a:prstDash val="solid"/>
              <a:miter/>
            </a:ln>
          </p:spPr>
          <p:txBody>
            <a:bodyPr rtlCol="0" anchor="ctr"/>
            <a:lstStyle/>
            <a:p>
              <a:endParaRPr lang="id-ID"/>
            </a:p>
          </p:txBody>
        </p:sp>
      </p:grpSp>
      <p:sp>
        <p:nvSpPr>
          <p:cNvPr id="10" name="Rounded Rectangle 9">
            <a:extLst>
              <a:ext uri="{FF2B5EF4-FFF2-40B4-BE49-F238E27FC236}">
                <a16:creationId xmlns:a16="http://schemas.microsoft.com/office/drawing/2014/main" id="{39F4580E-2462-79F4-A28B-ECDEF396E5AD}"/>
              </a:ext>
            </a:extLst>
          </p:cNvPr>
          <p:cNvSpPr/>
          <p:nvPr/>
        </p:nvSpPr>
        <p:spPr>
          <a:xfrm>
            <a:off x="553345" y="4269785"/>
            <a:ext cx="4974336" cy="3611880"/>
          </a:xfrm>
          <a:prstGeom prst="roundRect">
            <a:avLst>
              <a:gd name="adj" fmla="val 13458"/>
            </a:avLst>
          </a:prstGeom>
          <a:solidFill>
            <a:srgbClr val="4730E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21" name="Picture 20">
            <a:extLst>
              <a:ext uri="{FF2B5EF4-FFF2-40B4-BE49-F238E27FC236}">
                <a16:creationId xmlns:a16="http://schemas.microsoft.com/office/drawing/2014/main" id="{172AC1B7-1F1F-7037-F324-2A2250CDE30B}"/>
              </a:ext>
            </a:extLst>
          </p:cNvPr>
          <p:cNvPicPr>
            <a:picLocks noChangeAspect="1"/>
          </p:cNvPicPr>
          <p:nvPr/>
        </p:nvPicPr>
        <p:blipFill>
          <a:blip r:embed="rId2">
            <a:alphaModFix amt="20000"/>
          </a:blip>
          <a:stretch>
            <a:fillRect/>
          </a:stretch>
        </p:blipFill>
        <p:spPr>
          <a:xfrm>
            <a:off x="553345" y="4291730"/>
            <a:ext cx="4972840" cy="3606800"/>
          </a:xfrm>
          <a:prstGeom prst="rect">
            <a:avLst/>
          </a:prstGeom>
        </p:spPr>
      </p:pic>
      <p:pic>
        <p:nvPicPr>
          <p:cNvPr id="22" name="Picture 21">
            <a:extLst>
              <a:ext uri="{FF2B5EF4-FFF2-40B4-BE49-F238E27FC236}">
                <a16:creationId xmlns:a16="http://schemas.microsoft.com/office/drawing/2014/main" id="{0AA3B7D4-9FB8-C2AB-12A8-63C7AC7B1C2E}"/>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126315" y="1746637"/>
            <a:ext cx="5542330" cy="8315453"/>
          </a:xfrm>
          <a:prstGeom prst="rect">
            <a:avLst/>
          </a:prstGeom>
        </p:spPr>
      </p:pic>
      <p:sp>
        <p:nvSpPr>
          <p:cNvPr id="11" name="Rounded Rectangle 10">
            <a:extLst>
              <a:ext uri="{FF2B5EF4-FFF2-40B4-BE49-F238E27FC236}">
                <a16:creationId xmlns:a16="http://schemas.microsoft.com/office/drawing/2014/main" id="{32FC90D0-F4D6-48EC-9ACC-0C12FC82E779}"/>
              </a:ext>
            </a:extLst>
          </p:cNvPr>
          <p:cNvSpPr/>
          <p:nvPr/>
        </p:nvSpPr>
        <p:spPr>
          <a:xfrm>
            <a:off x="6693075" y="1219732"/>
            <a:ext cx="6190488" cy="2651760"/>
          </a:xfrm>
          <a:prstGeom prst="roundRect">
            <a:avLst/>
          </a:prstGeom>
          <a:solidFill>
            <a:srgbClr val="4730E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solidFill>
                  <a:srgbClr val="4730E2"/>
                </a:solidFill>
              </a:rPr>
              <a:t>av</a:t>
            </a:r>
          </a:p>
        </p:txBody>
      </p:sp>
      <p:pic>
        <p:nvPicPr>
          <p:cNvPr id="19" name="Picture 18">
            <a:extLst>
              <a:ext uri="{FF2B5EF4-FFF2-40B4-BE49-F238E27FC236}">
                <a16:creationId xmlns:a16="http://schemas.microsoft.com/office/drawing/2014/main" id="{4C8092BE-F3D7-8910-FA52-CB006285E3C7}"/>
              </a:ext>
            </a:extLst>
          </p:cNvPr>
          <p:cNvPicPr>
            <a:picLocks noChangeAspect="1"/>
          </p:cNvPicPr>
          <p:nvPr/>
        </p:nvPicPr>
        <p:blipFill>
          <a:blip r:embed="rId4">
            <a:alphaModFix amt="14000"/>
          </a:blip>
          <a:stretch>
            <a:fillRect/>
          </a:stretch>
        </p:blipFill>
        <p:spPr>
          <a:xfrm>
            <a:off x="6698663" y="1220365"/>
            <a:ext cx="6184900" cy="2654300"/>
          </a:xfrm>
          <a:prstGeom prst="rect">
            <a:avLst/>
          </a:prstGeom>
        </p:spPr>
      </p:pic>
      <p:sp>
        <p:nvSpPr>
          <p:cNvPr id="12" name="Graphic 161">
            <a:extLst>
              <a:ext uri="{FF2B5EF4-FFF2-40B4-BE49-F238E27FC236}">
                <a16:creationId xmlns:a16="http://schemas.microsoft.com/office/drawing/2014/main" id="{5DA8A26A-22D4-BF6A-B9CA-95424A3ACD2C}"/>
              </a:ext>
            </a:extLst>
          </p:cNvPr>
          <p:cNvSpPr/>
          <p:nvPr/>
        </p:nvSpPr>
        <p:spPr>
          <a:xfrm rot="14600066">
            <a:off x="386695" y="448345"/>
            <a:ext cx="522312" cy="1111660"/>
          </a:xfrm>
          <a:custGeom>
            <a:avLst/>
            <a:gdLst>
              <a:gd name="connsiteX0" fmla="*/ 718010 w 1090497"/>
              <a:gd name="connsiteY0" fmla="*/ 1186627 h 2027703"/>
              <a:gd name="connsiteX1" fmla="*/ 490362 w 1090497"/>
              <a:gd name="connsiteY1" fmla="*/ 1072327 h 2027703"/>
              <a:gd name="connsiteX2" fmla="*/ 414162 w 1090497"/>
              <a:gd name="connsiteY2" fmla="*/ 1034227 h 2027703"/>
              <a:gd name="connsiteX3" fmla="*/ 369395 w 1090497"/>
              <a:gd name="connsiteY3" fmla="*/ 958027 h 2027703"/>
              <a:gd name="connsiteX4" fmla="*/ 420830 w 1090497"/>
              <a:gd name="connsiteY4" fmla="*/ 901830 h 2027703"/>
              <a:gd name="connsiteX5" fmla="*/ 621807 w 1090497"/>
              <a:gd name="connsiteY5" fmla="*/ 783720 h 2027703"/>
              <a:gd name="connsiteX6" fmla="*/ 392255 w 1090497"/>
              <a:gd name="connsiteY6" fmla="*/ 821820 h 2027703"/>
              <a:gd name="connsiteX7" fmla="*/ 314150 w 1090497"/>
              <a:gd name="connsiteY7" fmla="*/ 833250 h 2027703"/>
              <a:gd name="connsiteX8" fmla="*/ 260810 w 1090497"/>
              <a:gd name="connsiteY8" fmla="*/ 775147 h 2027703"/>
              <a:gd name="connsiteX9" fmla="*/ 274145 w 1090497"/>
              <a:gd name="connsiteY9" fmla="*/ 721807 h 2027703"/>
              <a:gd name="connsiteX10" fmla="*/ 388445 w 1090497"/>
              <a:gd name="connsiteY10" fmla="*/ 377955 h 2027703"/>
              <a:gd name="connsiteX11" fmla="*/ 121745 w 1090497"/>
              <a:gd name="connsiteY11" fmla="*/ 713235 h 2027703"/>
              <a:gd name="connsiteX12" fmla="*/ 76977 w 1090497"/>
              <a:gd name="connsiteY12" fmla="*/ 753240 h 2027703"/>
              <a:gd name="connsiteX13" fmla="*/ 777 w 1090497"/>
              <a:gd name="connsiteY13" fmla="*/ 683707 h 2027703"/>
              <a:gd name="connsiteX14" fmla="*/ 63642 w 1090497"/>
              <a:gd name="connsiteY14" fmla="*/ 592267 h 2027703"/>
              <a:gd name="connsiteX15" fmla="*/ 463692 w 1090497"/>
              <a:gd name="connsiteY15" fmla="*/ 80775 h 2027703"/>
              <a:gd name="connsiteX16" fmla="*/ 537035 w 1090497"/>
              <a:gd name="connsiteY16" fmla="*/ 2670 h 2027703"/>
              <a:gd name="connsiteX17" fmla="*/ 617045 w 1090497"/>
              <a:gd name="connsiteY17" fmla="*/ 56010 h 2027703"/>
              <a:gd name="connsiteX18" fmla="*/ 595137 w 1090497"/>
              <a:gd name="connsiteY18" fmla="*/ 140782 h 2027703"/>
              <a:gd name="connsiteX19" fmla="*/ 412257 w 1090497"/>
              <a:gd name="connsiteY19" fmla="*/ 694185 h 2027703"/>
              <a:gd name="connsiteX20" fmla="*/ 890412 w 1090497"/>
              <a:gd name="connsiteY20" fmla="*/ 614175 h 2027703"/>
              <a:gd name="connsiteX21" fmla="*/ 977090 w 1090497"/>
              <a:gd name="connsiteY21" fmla="*/ 609412 h 2027703"/>
              <a:gd name="connsiteX22" fmla="*/ 1013285 w 1090497"/>
              <a:gd name="connsiteY22" fmla="*/ 680850 h 2027703"/>
              <a:gd name="connsiteX23" fmla="*/ 908510 w 1090497"/>
              <a:gd name="connsiteY23" fmla="*/ 760860 h 2027703"/>
              <a:gd name="connsiteX24" fmla="*/ 556085 w 1090497"/>
              <a:gd name="connsiteY24" fmla="*/ 963742 h 2027703"/>
              <a:gd name="connsiteX25" fmla="*/ 1027572 w 1090497"/>
              <a:gd name="connsiteY25" fmla="*/ 1198057 h 2027703"/>
              <a:gd name="connsiteX26" fmla="*/ 1085675 w 1090497"/>
              <a:gd name="connsiteY26" fmla="*/ 1240920 h 2027703"/>
              <a:gd name="connsiteX27" fmla="*/ 1049480 w 1090497"/>
              <a:gd name="connsiteY27" fmla="*/ 1325692 h 2027703"/>
              <a:gd name="connsiteX28" fmla="*/ 928512 w 1090497"/>
              <a:gd name="connsiteY28" fmla="*/ 1320930 h 2027703"/>
              <a:gd name="connsiteX29" fmla="*/ 569420 w 1090497"/>
              <a:gd name="connsiteY29" fmla="*/ 1296165 h 2027703"/>
              <a:gd name="connsiteX30" fmla="*/ 594185 w 1090497"/>
              <a:gd name="connsiteY30" fmla="*/ 1336170 h 2027703"/>
              <a:gd name="connsiteX31" fmla="*/ 946610 w 1090497"/>
              <a:gd name="connsiteY31" fmla="*/ 1869570 h 2027703"/>
              <a:gd name="connsiteX32" fmla="*/ 998045 w 1090497"/>
              <a:gd name="connsiteY32" fmla="*/ 1954342 h 2027703"/>
              <a:gd name="connsiteX33" fmla="*/ 938037 w 1090497"/>
              <a:gd name="connsiteY33" fmla="*/ 2027685 h 2027703"/>
              <a:gd name="connsiteX34" fmla="*/ 839930 w 1090497"/>
              <a:gd name="connsiteY34" fmla="*/ 1962915 h 2027703"/>
              <a:gd name="connsiteX35" fmla="*/ 216995 w 1090497"/>
              <a:gd name="connsiteY35" fmla="*/ 1449517 h 2027703"/>
              <a:gd name="connsiteX36" fmla="*/ 346535 w 1090497"/>
              <a:gd name="connsiteY36" fmla="*/ 1869570 h 2027703"/>
              <a:gd name="connsiteX37" fmla="*/ 357965 w 1090497"/>
              <a:gd name="connsiteY37" fmla="*/ 1936245 h 2027703"/>
              <a:gd name="connsiteX38" fmla="*/ 295100 w 1090497"/>
              <a:gd name="connsiteY38" fmla="*/ 1981012 h 2027703"/>
              <a:gd name="connsiteX39" fmla="*/ 205565 w 1090497"/>
              <a:gd name="connsiteY39" fmla="*/ 1826707 h 2027703"/>
              <a:gd name="connsiteX40" fmla="*/ 60785 w 1090497"/>
              <a:gd name="connsiteY40" fmla="*/ 1361887 h 2027703"/>
              <a:gd name="connsiteX41" fmla="*/ 36020 w 1090497"/>
              <a:gd name="connsiteY41" fmla="*/ 1265685 h 2027703"/>
              <a:gd name="connsiteX42" fmla="*/ 112220 w 1090497"/>
              <a:gd name="connsiteY42" fmla="*/ 1209487 h 2027703"/>
              <a:gd name="connsiteX43" fmla="*/ 183657 w 1090497"/>
              <a:gd name="connsiteY43" fmla="*/ 1260922 h 2027703"/>
              <a:gd name="connsiteX44" fmla="*/ 516080 w 1090497"/>
              <a:gd name="connsiteY44" fmla="*/ 1538100 h 2027703"/>
              <a:gd name="connsiteX45" fmla="*/ 652287 w 1090497"/>
              <a:gd name="connsiteY45" fmla="*/ 1649542 h 2027703"/>
              <a:gd name="connsiteX46" fmla="*/ 657050 w 1090497"/>
              <a:gd name="connsiteY46" fmla="*/ 1651447 h 2027703"/>
              <a:gd name="connsiteX47" fmla="*/ 414162 w 1090497"/>
              <a:gd name="connsiteY47" fmla="*/ 1282830 h 2027703"/>
              <a:gd name="connsiteX48" fmla="*/ 385587 w 1090497"/>
              <a:gd name="connsiteY48" fmla="*/ 1224727 h 2027703"/>
              <a:gd name="connsiteX49" fmla="*/ 423687 w 1090497"/>
              <a:gd name="connsiteY49" fmla="*/ 1166625 h 2027703"/>
              <a:gd name="connsiteX50" fmla="*/ 495125 w 1090497"/>
              <a:gd name="connsiteY50" fmla="*/ 1166625 h 2027703"/>
              <a:gd name="connsiteX51" fmla="*/ 718010 w 1090497"/>
              <a:gd name="connsiteY51" fmla="*/ 1186627 h 20277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1090497" h="2027703">
                <a:moveTo>
                  <a:pt x="718010" y="1186627"/>
                </a:moveTo>
                <a:cubicBezTo>
                  <a:pt x="657050" y="1150432"/>
                  <a:pt x="565610" y="1110427"/>
                  <a:pt x="490362" y="1072327"/>
                </a:cubicBezTo>
                <a:cubicBezTo>
                  <a:pt x="463692" y="1058992"/>
                  <a:pt x="435117" y="1047562"/>
                  <a:pt x="414162" y="1034227"/>
                </a:cubicBezTo>
                <a:cubicBezTo>
                  <a:pt x="394160" y="1020892"/>
                  <a:pt x="365585" y="994222"/>
                  <a:pt x="369395" y="958027"/>
                </a:cubicBezTo>
                <a:cubicBezTo>
                  <a:pt x="372252" y="928500"/>
                  <a:pt x="395112" y="917070"/>
                  <a:pt x="420830" y="901830"/>
                </a:cubicBezTo>
                <a:cubicBezTo>
                  <a:pt x="488457" y="862777"/>
                  <a:pt x="557037" y="822772"/>
                  <a:pt x="621807" y="783720"/>
                </a:cubicBezTo>
                <a:cubicBezTo>
                  <a:pt x="551322" y="796102"/>
                  <a:pt x="467502" y="809437"/>
                  <a:pt x="392255" y="821820"/>
                </a:cubicBezTo>
                <a:cubicBezTo>
                  <a:pt x="365585" y="826582"/>
                  <a:pt x="337962" y="836107"/>
                  <a:pt x="314150" y="833250"/>
                </a:cubicBezTo>
                <a:cubicBezTo>
                  <a:pt x="285575" y="829440"/>
                  <a:pt x="261762" y="802770"/>
                  <a:pt x="260810" y="775147"/>
                </a:cubicBezTo>
                <a:cubicBezTo>
                  <a:pt x="259857" y="760860"/>
                  <a:pt x="268430" y="739905"/>
                  <a:pt x="274145" y="721807"/>
                </a:cubicBezTo>
                <a:cubicBezTo>
                  <a:pt x="312245" y="608460"/>
                  <a:pt x="351297" y="490350"/>
                  <a:pt x="388445" y="377955"/>
                </a:cubicBezTo>
                <a:cubicBezTo>
                  <a:pt x="304625" y="482730"/>
                  <a:pt x="210327" y="598935"/>
                  <a:pt x="121745" y="713235"/>
                </a:cubicBezTo>
                <a:cubicBezTo>
                  <a:pt x="107457" y="731332"/>
                  <a:pt x="95075" y="749430"/>
                  <a:pt x="76977" y="753240"/>
                </a:cubicBezTo>
                <a:cubicBezTo>
                  <a:pt x="31257" y="764670"/>
                  <a:pt x="-5890" y="726570"/>
                  <a:pt x="777" y="683707"/>
                </a:cubicBezTo>
                <a:cubicBezTo>
                  <a:pt x="5540" y="652275"/>
                  <a:pt x="40782" y="620842"/>
                  <a:pt x="63642" y="592267"/>
                </a:cubicBezTo>
                <a:cubicBezTo>
                  <a:pt x="196040" y="422722"/>
                  <a:pt x="327485" y="255082"/>
                  <a:pt x="463692" y="80775"/>
                </a:cubicBezTo>
                <a:cubicBezTo>
                  <a:pt x="484647" y="53152"/>
                  <a:pt x="511317" y="10290"/>
                  <a:pt x="537035" y="2670"/>
                </a:cubicBezTo>
                <a:cubicBezTo>
                  <a:pt x="577040" y="-8760"/>
                  <a:pt x="615140" y="17910"/>
                  <a:pt x="617045" y="56010"/>
                </a:cubicBezTo>
                <a:cubicBezTo>
                  <a:pt x="617997" y="77917"/>
                  <a:pt x="603710" y="112207"/>
                  <a:pt x="595137" y="140782"/>
                </a:cubicBezTo>
                <a:cubicBezTo>
                  <a:pt x="535130" y="326520"/>
                  <a:pt x="469407" y="511305"/>
                  <a:pt x="412257" y="694185"/>
                </a:cubicBezTo>
                <a:cubicBezTo>
                  <a:pt x="558942" y="671325"/>
                  <a:pt x="735155" y="638940"/>
                  <a:pt x="890412" y="614175"/>
                </a:cubicBezTo>
                <a:cubicBezTo>
                  <a:pt x="920892" y="609412"/>
                  <a:pt x="952325" y="599887"/>
                  <a:pt x="977090" y="609412"/>
                </a:cubicBezTo>
                <a:cubicBezTo>
                  <a:pt x="999950" y="617985"/>
                  <a:pt x="1019000" y="647512"/>
                  <a:pt x="1013285" y="680850"/>
                </a:cubicBezTo>
                <a:cubicBezTo>
                  <a:pt x="1005665" y="719902"/>
                  <a:pt x="939942" y="743715"/>
                  <a:pt x="908510" y="760860"/>
                </a:cubicBezTo>
                <a:cubicBezTo>
                  <a:pt x="789447" y="829440"/>
                  <a:pt x="673242" y="898020"/>
                  <a:pt x="556085" y="963742"/>
                </a:cubicBezTo>
                <a:cubicBezTo>
                  <a:pt x="708485" y="1041847"/>
                  <a:pt x="866600" y="1119000"/>
                  <a:pt x="1027572" y="1198057"/>
                </a:cubicBezTo>
                <a:cubicBezTo>
                  <a:pt x="1052337" y="1210440"/>
                  <a:pt x="1078055" y="1221870"/>
                  <a:pt x="1085675" y="1240920"/>
                </a:cubicBezTo>
                <a:cubicBezTo>
                  <a:pt x="1099962" y="1275210"/>
                  <a:pt x="1080912" y="1316167"/>
                  <a:pt x="1049480" y="1325692"/>
                </a:cubicBezTo>
                <a:cubicBezTo>
                  <a:pt x="1019000" y="1335217"/>
                  <a:pt x="966612" y="1323787"/>
                  <a:pt x="928512" y="1320930"/>
                </a:cubicBezTo>
                <a:cubicBezTo>
                  <a:pt x="808497" y="1312357"/>
                  <a:pt x="679910" y="1305690"/>
                  <a:pt x="569420" y="1296165"/>
                </a:cubicBezTo>
                <a:cubicBezTo>
                  <a:pt x="571325" y="1312357"/>
                  <a:pt x="585612" y="1323787"/>
                  <a:pt x="594185" y="1336170"/>
                </a:cubicBezTo>
                <a:cubicBezTo>
                  <a:pt x="710390" y="1510477"/>
                  <a:pt x="824690" y="1692405"/>
                  <a:pt x="946610" y="1869570"/>
                </a:cubicBezTo>
                <a:cubicBezTo>
                  <a:pt x="961850" y="1892430"/>
                  <a:pt x="993282" y="1927672"/>
                  <a:pt x="998045" y="1954342"/>
                </a:cubicBezTo>
                <a:cubicBezTo>
                  <a:pt x="1005665" y="1993395"/>
                  <a:pt x="976137" y="2028637"/>
                  <a:pt x="938037" y="2027685"/>
                </a:cubicBezTo>
                <a:cubicBezTo>
                  <a:pt x="900890" y="2027685"/>
                  <a:pt x="867552" y="1985775"/>
                  <a:pt x="839930" y="1962915"/>
                </a:cubicBezTo>
                <a:cubicBezTo>
                  <a:pt x="631332" y="1789560"/>
                  <a:pt x="423687" y="1620967"/>
                  <a:pt x="216995" y="1449517"/>
                </a:cubicBezTo>
                <a:cubicBezTo>
                  <a:pt x="257952" y="1580010"/>
                  <a:pt x="301767" y="1729552"/>
                  <a:pt x="346535" y="1869570"/>
                </a:cubicBezTo>
                <a:cubicBezTo>
                  <a:pt x="353202" y="1890525"/>
                  <a:pt x="361775" y="1916242"/>
                  <a:pt x="357965" y="1936245"/>
                </a:cubicBezTo>
                <a:cubicBezTo>
                  <a:pt x="353202" y="1961010"/>
                  <a:pt x="323675" y="1981965"/>
                  <a:pt x="295100" y="1981012"/>
                </a:cubicBezTo>
                <a:cubicBezTo>
                  <a:pt x="233187" y="1979107"/>
                  <a:pt x="224615" y="1883857"/>
                  <a:pt x="205565" y="1826707"/>
                </a:cubicBezTo>
                <a:cubicBezTo>
                  <a:pt x="154130" y="1666687"/>
                  <a:pt x="110315" y="1524765"/>
                  <a:pt x="60785" y="1361887"/>
                </a:cubicBezTo>
                <a:cubicBezTo>
                  <a:pt x="52212" y="1332360"/>
                  <a:pt x="34115" y="1291402"/>
                  <a:pt x="36020" y="1265685"/>
                </a:cubicBezTo>
                <a:cubicBezTo>
                  <a:pt x="37925" y="1234252"/>
                  <a:pt x="65547" y="1200915"/>
                  <a:pt x="112220" y="1209487"/>
                </a:cubicBezTo>
                <a:cubicBezTo>
                  <a:pt x="132222" y="1213297"/>
                  <a:pt x="161750" y="1242825"/>
                  <a:pt x="183657" y="1260922"/>
                </a:cubicBezTo>
                <a:cubicBezTo>
                  <a:pt x="298910" y="1356172"/>
                  <a:pt x="404637" y="1442850"/>
                  <a:pt x="516080" y="1538100"/>
                </a:cubicBezTo>
                <a:cubicBezTo>
                  <a:pt x="561800" y="1576200"/>
                  <a:pt x="609425" y="1612395"/>
                  <a:pt x="652287" y="1649542"/>
                </a:cubicBezTo>
                <a:cubicBezTo>
                  <a:pt x="654192" y="1649542"/>
                  <a:pt x="654192" y="1651447"/>
                  <a:pt x="657050" y="1651447"/>
                </a:cubicBezTo>
                <a:cubicBezTo>
                  <a:pt x="583707" y="1545720"/>
                  <a:pt x="494172" y="1402845"/>
                  <a:pt x="414162" y="1282830"/>
                </a:cubicBezTo>
                <a:cubicBezTo>
                  <a:pt x="400827" y="1262827"/>
                  <a:pt x="385587" y="1245682"/>
                  <a:pt x="385587" y="1224727"/>
                </a:cubicBezTo>
                <a:cubicBezTo>
                  <a:pt x="385587" y="1200915"/>
                  <a:pt x="405590" y="1173292"/>
                  <a:pt x="423687" y="1166625"/>
                </a:cubicBezTo>
                <a:cubicBezTo>
                  <a:pt x="442737" y="1159005"/>
                  <a:pt x="468455" y="1164720"/>
                  <a:pt x="495125" y="1166625"/>
                </a:cubicBezTo>
                <a:cubicBezTo>
                  <a:pt x="568467" y="1176150"/>
                  <a:pt x="646572" y="1179960"/>
                  <a:pt x="718010" y="1186627"/>
                </a:cubicBezTo>
                <a:close/>
              </a:path>
            </a:pathLst>
          </a:custGeom>
          <a:solidFill>
            <a:schemeClr val="accent6">
              <a:lumMod val="50000"/>
            </a:schemeClr>
          </a:solidFill>
          <a:ln w="9525" cap="flat">
            <a:noFill/>
            <a:prstDash val="solid"/>
            <a:miter/>
          </a:ln>
        </p:spPr>
        <p:txBody>
          <a:bodyPr rtlCol="0" anchor="ctr"/>
          <a:lstStyle/>
          <a:p>
            <a:endParaRPr lang="id-ID" dirty="0">
              <a:solidFill>
                <a:schemeClr val="accent6">
                  <a:lumMod val="75000"/>
                </a:schemeClr>
              </a:solidFill>
            </a:endParaRPr>
          </a:p>
        </p:txBody>
      </p:sp>
      <p:sp>
        <p:nvSpPr>
          <p:cNvPr id="13" name="TextBox 12">
            <a:extLst>
              <a:ext uri="{FF2B5EF4-FFF2-40B4-BE49-F238E27FC236}">
                <a16:creationId xmlns:a16="http://schemas.microsoft.com/office/drawing/2014/main" id="{304C3A68-A932-0FFC-E663-01FDE1294411}"/>
              </a:ext>
            </a:extLst>
          </p:cNvPr>
          <p:cNvSpPr txBox="1"/>
          <p:nvPr/>
        </p:nvSpPr>
        <p:spPr>
          <a:xfrm>
            <a:off x="331070" y="1629236"/>
            <a:ext cx="5946660" cy="2190921"/>
          </a:xfrm>
          <a:prstGeom prst="rect">
            <a:avLst/>
          </a:prstGeom>
          <a:noFill/>
        </p:spPr>
        <p:txBody>
          <a:bodyPr wrap="square">
            <a:spAutoFit/>
          </a:bodyPr>
          <a:lstStyle/>
          <a:p>
            <a:pPr>
              <a:lnSpc>
                <a:spcPts val="1500"/>
              </a:lnSpc>
            </a:pPr>
            <a:r>
              <a:rPr lang="en-US" sz="1000" dirty="0">
                <a:latin typeface="Inter" panose="02000503000000020004" pitchFamily="2" charset="0"/>
                <a:ea typeface="Inter" panose="02000503000000020004" pitchFamily="2" charset="0"/>
              </a:rPr>
              <a:t>Evelyn is a true connoisseur of fine liqueurs and wines, savoring every sip in great company. Her love for cooking adds an extra touch of warmth to her social gatherings. She’s a proud Chevy driver with a deep passion for trucks, always ahead of the curve on the latest industry innovations making her the perfect voice for automotive brands. A die-hard sports fan, Evelyn never misses the excitement of baseball and soccer, bringing her enthusiasm to every conversation. She balances her active lifestyle with Yoga and Pilates, making her a natural fit for wellness and fitness brands. Her adventurous spirit takes her around the world, embracing new experiences wherever she goes. But no matter where she is, she stays effortlessly stylish especially when it comes to sneakers, which she pairs flawlessly with any outfit. With her vibrant energy, industry savvy, and genuine connections, Evelyn is the ultimate ambassador for brands that want to stand out and make an impact! </a:t>
            </a:r>
          </a:p>
        </p:txBody>
      </p:sp>
      <p:sp>
        <p:nvSpPr>
          <p:cNvPr id="15" name="TextBox 14">
            <a:extLst>
              <a:ext uri="{FF2B5EF4-FFF2-40B4-BE49-F238E27FC236}">
                <a16:creationId xmlns:a16="http://schemas.microsoft.com/office/drawing/2014/main" id="{C2FAC06F-D5C9-C663-9B7D-356239297BC5}"/>
              </a:ext>
            </a:extLst>
          </p:cNvPr>
          <p:cNvSpPr txBox="1"/>
          <p:nvPr/>
        </p:nvSpPr>
        <p:spPr>
          <a:xfrm>
            <a:off x="6201551" y="4322904"/>
            <a:ext cx="5661278" cy="2190921"/>
          </a:xfrm>
          <a:prstGeom prst="rect">
            <a:avLst/>
          </a:prstGeom>
          <a:noFill/>
        </p:spPr>
        <p:txBody>
          <a:bodyPr wrap="square">
            <a:spAutoFit/>
          </a:bodyPr>
          <a:lstStyle/>
          <a:p>
            <a:pPr>
              <a:lnSpc>
                <a:spcPts val="1500"/>
              </a:lnSpc>
            </a:pPr>
            <a:r>
              <a:rPr lang="es-ES" sz="1000" dirty="0">
                <a:latin typeface="Inter" panose="02000503000000020004" pitchFamily="2" charset="0"/>
                <a:ea typeface="Inter" panose="02000503000000020004" pitchFamily="2" charset="0"/>
              </a:rPr>
              <a:t>Evelyn es una verdadera conocedora de licores y vinos finos, disfrutando cada sorbo en la mejor compañía. Orgullosa conductora de un Chevy, su pasión por los camiones la mantiene siempre un paso adelante en las últimas innovaciones de la industria, convirtiéndola en la voz ideal para marcas automotrices. Fanática del deporte, Evelyn vive con intensidad cada partido de béisbol y fútbol, llevando su entusiasmo a cada conversación. Su estilo de vida activo, con yoga y pilates, la hace la aliada perfecta para marcas de bienestar y fitness. Sin importar dónde esté, su estilo se mantiene impecable especialmente cuando se trata de </a:t>
            </a:r>
            <a:r>
              <a:rPr lang="es-ES" sz="1000" dirty="0" err="1">
                <a:latin typeface="Inter" panose="02000503000000020004" pitchFamily="2" charset="0"/>
                <a:ea typeface="Inter" panose="02000503000000020004" pitchFamily="2" charset="0"/>
              </a:rPr>
              <a:t>sneakers</a:t>
            </a:r>
            <a:r>
              <a:rPr lang="es-ES" sz="1000" dirty="0">
                <a:latin typeface="Inter" panose="02000503000000020004" pitchFamily="2" charset="0"/>
                <a:ea typeface="Inter" panose="02000503000000020004" pitchFamily="2" charset="0"/>
              </a:rPr>
              <a:t>, que combina a la perfección con cualquier outfit. Con su energía vibrante, conocimiento de la industria y conexiones auténticas, Evelyn es la embajadora ideal para marcas que buscan dejar huella y generar impacto. ¡Impulsa tu marca con Evelyn! </a:t>
            </a:r>
            <a:endParaRPr lang="en-US" sz="1000" dirty="0">
              <a:latin typeface="Inter" panose="02000503000000020004" pitchFamily="2" charset="0"/>
              <a:ea typeface="Inter" panose="02000503000000020004" pitchFamily="2" charset="0"/>
            </a:endParaRPr>
          </a:p>
        </p:txBody>
      </p:sp>
      <p:sp>
        <p:nvSpPr>
          <p:cNvPr id="18" name="Freeform: Shape 21">
            <a:extLst>
              <a:ext uri="{FF2B5EF4-FFF2-40B4-BE49-F238E27FC236}">
                <a16:creationId xmlns:a16="http://schemas.microsoft.com/office/drawing/2014/main" id="{FEDF94DC-A705-C006-CD59-5F1F89901ECD}"/>
              </a:ext>
            </a:extLst>
          </p:cNvPr>
          <p:cNvSpPr/>
          <p:nvPr/>
        </p:nvSpPr>
        <p:spPr>
          <a:xfrm rot="19792990">
            <a:off x="11208691" y="6250347"/>
            <a:ext cx="811812" cy="405906"/>
          </a:xfrm>
          <a:custGeom>
            <a:avLst/>
            <a:gdLst>
              <a:gd name="connsiteX0" fmla="*/ 360045 w 360044"/>
              <a:gd name="connsiteY0" fmla="*/ 0 h 180022"/>
              <a:gd name="connsiteX1" fmla="*/ 180022 w 360044"/>
              <a:gd name="connsiteY1" fmla="*/ 180023 h 180022"/>
              <a:gd name="connsiteX2" fmla="*/ 0 w 360044"/>
              <a:gd name="connsiteY2" fmla="*/ 0 h 180022"/>
            </a:gdLst>
            <a:ahLst/>
            <a:cxnLst>
              <a:cxn ang="0">
                <a:pos x="connsiteX0" y="connsiteY0"/>
              </a:cxn>
              <a:cxn ang="0">
                <a:pos x="connsiteX1" y="connsiteY1"/>
              </a:cxn>
              <a:cxn ang="0">
                <a:pos x="connsiteX2" y="connsiteY2"/>
              </a:cxn>
            </a:cxnLst>
            <a:rect l="l" t="t" r="r" b="b"/>
            <a:pathLst>
              <a:path w="360044" h="180022">
                <a:moveTo>
                  <a:pt x="360045" y="0"/>
                </a:moveTo>
                <a:cubicBezTo>
                  <a:pt x="360045" y="99060"/>
                  <a:pt x="279082" y="180023"/>
                  <a:pt x="180022" y="180023"/>
                </a:cubicBezTo>
                <a:cubicBezTo>
                  <a:pt x="80963" y="180023"/>
                  <a:pt x="0" y="99060"/>
                  <a:pt x="0" y="0"/>
                </a:cubicBezTo>
              </a:path>
            </a:pathLst>
          </a:custGeom>
          <a:solidFill>
            <a:schemeClr val="accent6">
              <a:lumMod val="50000"/>
            </a:schemeClr>
          </a:solidFill>
          <a:ln w="76200" cap="flat">
            <a:solidFill>
              <a:srgbClr val="BAFB28"/>
            </a:solidFill>
            <a:prstDash val="solid"/>
            <a:miter/>
          </a:ln>
        </p:spPr>
        <p:txBody>
          <a:bodyPr rtlCol="0" anchor="ctr"/>
          <a:lstStyle/>
          <a:p>
            <a:endParaRPr lang="id-ID"/>
          </a:p>
        </p:txBody>
      </p:sp>
      <p:pic>
        <p:nvPicPr>
          <p:cNvPr id="20" name="Picture 19" descr="A person wearing a white shirt and black pants&#10;&#10;Description automatically generated">
            <a:extLst>
              <a:ext uri="{FF2B5EF4-FFF2-40B4-BE49-F238E27FC236}">
                <a16:creationId xmlns:a16="http://schemas.microsoft.com/office/drawing/2014/main" id="{E08F5741-2DD5-F574-AC35-E3CFC5EC1F53}"/>
              </a:ext>
            </a:extLst>
          </p:cNvPr>
          <p:cNvPicPr>
            <a:picLocks noChangeAspect="1"/>
          </p:cNvPicPr>
          <p:nvPr/>
        </p:nvPicPr>
        <p:blipFill rotWithShape="1">
          <a:blip r:embed="rId5">
            <a:extLst>
              <a:ext uri="{BEBA8EAE-BF5A-486C-A8C5-ECC9F3942E4B}">
                <a14:imgProps xmlns:a14="http://schemas.microsoft.com/office/drawing/2010/main">
                  <a14:imgLayer r:embed="rId6">
                    <a14:imgEffect>
                      <a14:backgroundRemoval t="10000" b="90000" l="10000" r="90000">
                        <a14:foregroundMark x1="62242" y1="28162" x2="62242" y2="28162"/>
                        <a14:foregroundMark x1="44788" y1="19111" x2="44788" y2="19111"/>
                        <a14:foregroundMark x1="63273" y1="28727" x2="63273" y2="28727"/>
                        <a14:foregroundMark x1="65818" y1="52081" x2="65818" y2="52081"/>
                        <a14:foregroundMark x1="65515" y1="51919" x2="65515" y2="51919"/>
                        <a14:foregroundMark x1="60121" y1="43838" x2="60121" y2="43838"/>
                        <a14:foregroundMark x1="58970" y1="41980" x2="58970" y2="41980"/>
                        <a14:foregroundMark x1="60182" y1="41899" x2="60182" y2="41899"/>
                        <a14:foregroundMark x1="60424" y1="42222" x2="60424" y2="42222"/>
                        <a14:foregroundMark x1="61636" y1="46182" x2="61636" y2="46182"/>
                        <a14:foregroundMark x1="46909" y1="43879" x2="46909" y2="43879"/>
                        <a14:foregroundMark x1="46848" y1="41657" x2="46848" y2="41657"/>
                        <a14:foregroundMark x1="46848" y1="41616" x2="46545" y2="43434"/>
                        <a14:foregroundMark x1="46606" y1="43394" x2="46606" y2="43394"/>
                        <a14:foregroundMark x1="46606" y1="43394" x2="45576" y2="44162"/>
                        <a14:foregroundMark x1="45636" y1="44121" x2="45636" y2="44121"/>
                        <a14:foregroundMark x1="45636" y1="44121" x2="45636" y2="44121"/>
                        <a14:foregroundMark x1="45636" y1="44808" x2="45636" y2="44808"/>
                        <a14:foregroundMark x1="60909" y1="47758" x2="60909" y2="47758"/>
                        <a14:foregroundMark x1="60909" y1="47758" x2="60909" y2="47758"/>
                        <a14:foregroundMark x1="58121" y1="23354" x2="58121" y2="23354"/>
                        <a14:foregroundMark x1="58121" y1="23313" x2="58121" y2="23313"/>
                        <a14:foregroundMark x1="59636" y1="24768" x2="59636" y2="24768"/>
                        <a14:foregroundMark x1="59515" y1="24768" x2="59515" y2="24768"/>
                        <a14:foregroundMark x1="59515" y1="24768" x2="59515" y2="24768"/>
                        <a14:backgroundMark x1="41212" y1="22545" x2="41212" y2="22545"/>
                        <a14:backgroundMark x1="42606" y1="18828" x2="42606" y2="18828"/>
                        <a14:backgroundMark x1="41939" y1="24970" x2="41939" y2="24970"/>
                        <a14:backgroundMark x1="42545" y1="22141" x2="42545" y2="22141"/>
                        <a14:backgroundMark x1="60000" y1="20485" x2="60000" y2="20485"/>
                        <a14:backgroundMark x1="61091" y1="23838" x2="61091" y2="23838"/>
                        <a14:backgroundMark x1="57939" y1="17657" x2="57939" y2="17657"/>
                        <a14:backgroundMark x1="61030" y1="26788" x2="61030" y2="26788"/>
                        <a14:backgroundMark x1="44364" y1="19556" x2="44364" y2="19556"/>
                        <a14:backgroundMark x1="65394" y1="52081" x2="65394" y2="52081"/>
                        <a14:backgroundMark x1="65394" y1="52081" x2="65394" y2="52081"/>
                        <a14:backgroundMark x1="65394" y1="51960" x2="65394" y2="51960"/>
                        <a14:backgroundMark x1="65758" y1="52202" x2="65758" y2="52202"/>
                        <a14:backgroundMark x1="65394" y1="52121" x2="65394" y2="52121"/>
                        <a14:backgroundMark x1="65394" y1="52121" x2="65394" y2="52121"/>
                        <a14:backgroundMark x1="65394" y1="52040" x2="65394" y2="52040"/>
                        <a14:backgroundMark x1="65394" y1="52040" x2="65394" y2="52040"/>
                        <a14:backgroundMark x1="65273" y1="52040" x2="65273" y2="52040"/>
                        <a14:backgroundMark x1="65273" y1="52040" x2="65273" y2="52040"/>
                        <a14:backgroundMark x1="65273" y1="52040" x2="65273" y2="52040"/>
                        <a14:backgroundMark x1="65273" y1="52040" x2="65273" y2="52040"/>
                        <a14:backgroundMark x1="64970" y1="51071" x2="64970" y2="51071"/>
                        <a14:backgroundMark x1="65394" y1="50949" x2="65394" y2="50949"/>
                        <a14:backgroundMark x1="65394" y1="50949" x2="65394" y2="50949"/>
                        <a14:backgroundMark x1="65394" y1="50949" x2="65394" y2="50949"/>
                        <a14:backgroundMark x1="65394" y1="50949" x2="65394" y2="50949"/>
                        <a14:backgroundMark x1="65394" y1="50990" x2="65394" y2="50990"/>
                        <a14:backgroundMark x1="65394" y1="50990" x2="65394" y2="50990"/>
                        <a14:backgroundMark x1="65394" y1="50990" x2="65394" y2="50990"/>
                        <a14:backgroundMark x1="65394" y1="51111" x2="65394" y2="51111"/>
                        <a14:backgroundMark x1="65394" y1="51111" x2="65394" y2="51111"/>
                        <a14:backgroundMark x1="65394" y1="51111" x2="65394" y2="51111"/>
                      </a14:backgroundRemoval>
                    </a14:imgEffect>
                  </a14:imgLayer>
                </a14:imgProps>
              </a:ext>
              <a:ext uri="{28A0092B-C50C-407E-A947-70E740481C1C}">
                <a14:useLocalDpi xmlns:a14="http://schemas.microsoft.com/office/drawing/2010/main" val="0"/>
              </a:ext>
            </a:extLst>
          </a:blip>
          <a:srcRect l="25592" r="25505" b="50170"/>
          <a:stretch/>
        </p:blipFill>
        <p:spPr>
          <a:xfrm>
            <a:off x="7692887" y="-588777"/>
            <a:ext cx="2916247" cy="4457303"/>
          </a:xfrm>
          <a:prstGeom prst="rect">
            <a:avLst/>
          </a:prstGeom>
        </p:spPr>
      </p:pic>
      <p:sp>
        <p:nvSpPr>
          <p:cNvPr id="2" name="TextBox 1">
            <a:extLst>
              <a:ext uri="{FF2B5EF4-FFF2-40B4-BE49-F238E27FC236}">
                <a16:creationId xmlns:a16="http://schemas.microsoft.com/office/drawing/2014/main" id="{D54F9E98-FB94-19AC-23CC-A0C0B6BEB415}"/>
              </a:ext>
            </a:extLst>
          </p:cNvPr>
          <p:cNvSpPr txBox="1"/>
          <p:nvPr/>
        </p:nvSpPr>
        <p:spPr>
          <a:xfrm>
            <a:off x="1043527" y="975726"/>
            <a:ext cx="5158024" cy="615553"/>
          </a:xfrm>
          <a:prstGeom prst="rect">
            <a:avLst/>
          </a:prstGeom>
          <a:noFill/>
        </p:spPr>
        <p:txBody>
          <a:bodyPr wrap="square">
            <a:spAutoFit/>
          </a:bodyPr>
          <a:lstStyle/>
          <a:p>
            <a:r>
              <a:rPr lang="es-PE" sz="3400" b="1" dirty="0">
                <a:solidFill>
                  <a:schemeClr val="accent6">
                    <a:lumMod val="75000"/>
                  </a:schemeClr>
                </a:solidFill>
                <a:latin typeface="Boldisy" pitchFamily="2" charset="0"/>
                <a:ea typeface="Inter" panose="02000503000000020004" pitchFamily="2" charset="0"/>
              </a:rPr>
              <a:t>Evelyn Hidalgo</a:t>
            </a:r>
          </a:p>
        </p:txBody>
      </p:sp>
      <p:pic>
        <p:nvPicPr>
          <p:cNvPr id="3" name="Picture 2" descr="A black and red text with numbers&#10;&#10;AI-generated content may be incorrect.">
            <a:extLst>
              <a:ext uri="{FF2B5EF4-FFF2-40B4-BE49-F238E27FC236}">
                <a16:creationId xmlns:a16="http://schemas.microsoft.com/office/drawing/2014/main" id="{B8A35F96-9771-1250-1FB2-15358EB7F2D1}"/>
              </a:ext>
            </a:extLst>
          </p:cNvPr>
          <p:cNvPicPr>
            <a:picLocks noChangeAspect="1"/>
          </p:cNvPicPr>
          <p:nvPr/>
        </p:nvPicPr>
        <p:blipFill>
          <a:blip r:embed="rId7"/>
          <a:stretch>
            <a:fillRect/>
          </a:stretch>
        </p:blipFill>
        <p:spPr>
          <a:xfrm>
            <a:off x="2096564" y="221079"/>
            <a:ext cx="1635094" cy="600538"/>
          </a:xfrm>
          <a:prstGeom prst="rect">
            <a:avLst/>
          </a:prstGeom>
        </p:spPr>
      </p:pic>
      <p:sp>
        <p:nvSpPr>
          <p:cNvPr id="9" name="TextBox 8">
            <a:extLst>
              <a:ext uri="{FF2B5EF4-FFF2-40B4-BE49-F238E27FC236}">
                <a16:creationId xmlns:a16="http://schemas.microsoft.com/office/drawing/2014/main" id="{617E648C-4529-D8AA-F72F-EF9E695DDBE1}"/>
              </a:ext>
            </a:extLst>
          </p:cNvPr>
          <p:cNvSpPr txBox="1"/>
          <p:nvPr/>
        </p:nvSpPr>
        <p:spPr>
          <a:xfrm>
            <a:off x="10452991" y="347695"/>
            <a:ext cx="1417320" cy="646331"/>
          </a:xfrm>
          <a:prstGeom prst="rect">
            <a:avLst/>
          </a:prstGeom>
          <a:noFill/>
          <a:ln w="9525" cap="flat" cmpd="sng" algn="ctr">
            <a:solidFill>
              <a:schemeClr val="dk1"/>
            </a:solidFill>
            <a:prstDash val="solid"/>
            <a:round/>
            <a:headEnd type="none" w="med" len="med"/>
            <a:tailEnd type="none" w="med" len="med"/>
          </a:ln>
        </p:spPr>
        <p:style>
          <a:lnRef idx="0">
            <a:scrgbClr r="0" g="0" b="0"/>
          </a:lnRef>
          <a:fillRef idx="0">
            <a:scrgbClr r="0" g="0" b="0"/>
          </a:fillRef>
          <a:effectRef idx="0">
            <a:scrgbClr r="0" g="0" b="0"/>
          </a:effectRef>
          <a:fontRef idx="minor">
            <a:schemeClr val="dk1"/>
          </a:fontRef>
        </p:style>
        <p:txBody>
          <a:bodyPr wrap="square" rtlCol="0">
            <a:spAutoFit/>
          </a:bodyPr>
          <a:lstStyle/>
          <a:p>
            <a:pPr algn="ctr"/>
            <a:r>
              <a:rPr lang="en-US" dirty="0"/>
              <a:t>Mon – Fri</a:t>
            </a:r>
          </a:p>
          <a:p>
            <a:pPr algn="ctr"/>
            <a:r>
              <a:rPr lang="en-US" dirty="0"/>
              <a:t>9PM – 12AM</a:t>
            </a:r>
          </a:p>
        </p:txBody>
      </p:sp>
    </p:spTree>
    <p:extLst>
      <p:ext uri="{BB962C8B-B14F-4D97-AF65-F5344CB8AC3E}">
        <p14:creationId xmlns:p14="http://schemas.microsoft.com/office/powerpoint/2010/main" val="157490849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844</TotalTime>
  <Words>808</Words>
  <Application>Microsoft Office PowerPoint</Application>
  <PresentationFormat>Widescreen</PresentationFormat>
  <Paragraphs>14</Paragraphs>
  <Slides>3</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3</vt:i4>
      </vt:variant>
    </vt:vector>
  </HeadingPairs>
  <TitlesOfParts>
    <vt:vector size="9" baseType="lpstr">
      <vt:lpstr>Boldisy</vt:lpstr>
      <vt:lpstr>Arial</vt:lpstr>
      <vt:lpstr>Aptos Display</vt:lpstr>
      <vt:lpstr>Inter</vt:lpstr>
      <vt:lpstr>Aptos</vt:lpstr>
      <vt:lpstr>Office Theme</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Alvaro Wong</dc:creator>
  <cp:lastModifiedBy>Jovanna Camacho</cp:lastModifiedBy>
  <cp:revision>8</cp:revision>
  <dcterms:created xsi:type="dcterms:W3CDTF">2025-03-21T16:39:58Z</dcterms:created>
  <dcterms:modified xsi:type="dcterms:W3CDTF">2025-03-24T22:01:35Z</dcterms:modified>
</cp:coreProperties>
</file>