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145707713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9E9696-872C-42DD-80B5-6B64A61FEE5D}" v="3" dt="2024-07-19T19:37:44.4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0" d="100"/>
          <a:sy n="60" d="100"/>
        </p:scale>
        <p:origin x="908" y="-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vanna Camacho" userId="27b74858-7ae7-4ff0-a4a7-00e9c6d59b70" providerId="ADAL" clId="{479E9696-872C-42DD-80B5-6B64A61FEE5D}"/>
    <pc:docChg chg="addSld delSld modSld">
      <pc:chgData name="Jovanna Camacho" userId="27b74858-7ae7-4ff0-a4a7-00e9c6d59b70" providerId="ADAL" clId="{479E9696-872C-42DD-80B5-6B64A61FEE5D}" dt="2024-07-19T19:37:44.435" v="12"/>
      <pc:docMkLst>
        <pc:docMk/>
      </pc:docMkLst>
      <pc:sldChg chg="modSp">
        <pc:chgData name="Jovanna Camacho" userId="27b74858-7ae7-4ff0-a4a7-00e9c6d59b70" providerId="ADAL" clId="{479E9696-872C-42DD-80B5-6B64A61FEE5D}" dt="2024-07-19T19:37:44.435" v="12"/>
        <pc:sldMkLst>
          <pc:docMk/>
          <pc:sldMk cId="2135531950" sldId="2145707713"/>
        </pc:sldMkLst>
        <pc:picChg chg="mod">
          <ac:chgData name="Jovanna Camacho" userId="27b74858-7ae7-4ff0-a4a7-00e9c6d59b70" providerId="ADAL" clId="{479E9696-872C-42DD-80B5-6B64A61FEE5D}" dt="2024-07-19T19:37:44.435" v="12"/>
          <ac:picMkLst>
            <pc:docMk/>
            <pc:sldMk cId="2135531950" sldId="2145707713"/>
            <ac:picMk id="7" creationId="{437AFFDE-A617-E88E-A0EB-8270021690EC}"/>
          </ac:picMkLst>
        </pc:picChg>
      </pc:sldChg>
      <pc:sldChg chg="addSp modSp new del mod">
        <pc:chgData name="Jovanna Camacho" userId="27b74858-7ae7-4ff0-a4a7-00e9c6d59b70" providerId="ADAL" clId="{479E9696-872C-42DD-80B5-6B64A61FEE5D}" dt="2024-07-19T19:25:51.447" v="11" actId="47"/>
        <pc:sldMkLst>
          <pc:docMk/>
          <pc:sldMk cId="3617988903" sldId="2145707714"/>
        </pc:sldMkLst>
        <pc:picChg chg="add mod">
          <ac:chgData name="Jovanna Camacho" userId="27b74858-7ae7-4ff0-a4a7-00e9c6d59b70" providerId="ADAL" clId="{479E9696-872C-42DD-80B5-6B64A61FEE5D}" dt="2024-07-19T18:51:24.372" v="1"/>
          <ac:picMkLst>
            <pc:docMk/>
            <pc:sldMk cId="3617988903" sldId="2145707714"/>
            <ac:picMk id="9" creationId="{7CC6AD4D-D477-889B-4F29-D275F5E28BC1}"/>
          </ac:picMkLst>
        </pc:picChg>
        <pc:picChg chg="add mod modCrop">
          <ac:chgData name="Jovanna Camacho" userId="27b74858-7ae7-4ff0-a4a7-00e9c6d59b70" providerId="ADAL" clId="{479E9696-872C-42DD-80B5-6B64A61FEE5D}" dt="2024-07-19T18:52:39.610" v="10" actId="18131"/>
          <ac:picMkLst>
            <pc:docMk/>
            <pc:sldMk cId="3617988903" sldId="2145707714"/>
            <ac:picMk id="11" creationId="{7EE73178-28F0-E9AF-F4A1-4A87D9E5D24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D26642-6DF5-450C-B4BC-19E66B04AE62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C2A07-F50B-4C1C-91CF-9740855C2A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52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8FDF36-F8CE-4E2D-AD0D-1A6417C6602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306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B9375-558C-C958-CC9E-F3F8E356A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B5641C-7271-7595-13D6-0226D2BE0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317344-C530-01B2-5A57-F7E27705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FFF4D4-E4F9-4E28-4266-2A58A6951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5784E4-FB72-18B0-CE20-80F4DDB2C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34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32024-B333-6FC0-BE40-A67DFB9DE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43034F-2506-0E48-AB18-2B7574117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ACB40-843E-CE5D-03B8-90AE905B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68EE-3FC8-A907-B4DD-020B2D4E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54E46-16C0-834C-F5AD-352F45A7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4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43EE580-1729-295F-6569-B551FC6EA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0D43A-9411-FF5F-F9A7-04D89A57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3A5F-3DD2-A025-0A28-98DA209F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FDBF9-CDF6-3436-1AEA-F561A27E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80394-2791-F524-D795-2245EDB7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62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ulti Device - 5 Resul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70BDC77-E258-4DC5-A7DC-9BA8CCBC9D94}"/>
              </a:ext>
            </a:extLst>
          </p:cNvPr>
          <p:cNvSpPr/>
          <p:nvPr userDrawn="1"/>
        </p:nvSpPr>
        <p:spPr>
          <a:xfrm>
            <a:off x="9907963" y="1049550"/>
            <a:ext cx="2084536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-US" sz="1400" b="1" kern="0" cap="all">
                <a:solidFill>
                  <a:schemeClr val="bg2">
                    <a:lumMod val="25000"/>
                  </a:schemeClr>
                </a:solidFill>
                <a:latin typeface="Century Gothic"/>
                <a:cs typeface="Calibri"/>
              </a:rPr>
              <a:t>TOTAL IMPRESSIONS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kern="0">
                <a:solidFill>
                  <a:srgbClr val="7C7C7C"/>
                </a:solidFill>
                <a:latin typeface="Franklin Gothic Medium"/>
                <a:cs typeface="Calibri"/>
              </a:rPr>
              <a:t>Pacing to deliver in full</a:t>
            </a:r>
          </a:p>
          <a:p>
            <a:pPr defTabSz="685800">
              <a:defRPr/>
            </a:pPr>
            <a:endParaRPr lang="en-US" sz="1400" b="1" kern="0" cap="all">
              <a:solidFill>
                <a:schemeClr val="bg2">
                  <a:lumMod val="25000"/>
                </a:schemeClr>
              </a:solidFill>
              <a:latin typeface="Century Gothic"/>
              <a:cs typeface="Calibri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225324-7893-4E5D-9A49-6291347DA52B}"/>
              </a:ext>
            </a:extLst>
          </p:cNvPr>
          <p:cNvSpPr/>
          <p:nvPr userDrawn="1"/>
        </p:nvSpPr>
        <p:spPr>
          <a:xfrm>
            <a:off x="9916106" y="2207692"/>
            <a:ext cx="208453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685800">
              <a:defRPr/>
            </a:pPr>
            <a:r>
              <a:rPr lang="en-US" sz="1400" b="1" ker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cs typeface="Calibri" panose="020F0502020204030204" pitchFamily="34" charset="0"/>
                <a:sym typeface="Century Gothic"/>
              </a:rPr>
              <a:t>TOTAL REACH</a:t>
            </a:r>
            <a:endParaRPr lang="en-US" sz="1400" b="1" ker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DB360B6-80C2-4929-B342-49D4F2DE5C0E}"/>
              </a:ext>
            </a:extLst>
          </p:cNvPr>
          <p:cNvSpPr/>
          <p:nvPr userDrawn="1"/>
        </p:nvSpPr>
        <p:spPr>
          <a:xfrm>
            <a:off x="9907963" y="3184391"/>
            <a:ext cx="2407417" cy="73866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-US" sz="1300" b="1" kern="0">
                <a:solidFill>
                  <a:schemeClr val="bg2">
                    <a:lumMod val="25000"/>
                  </a:schemeClr>
                </a:solidFill>
                <a:latin typeface="Century Gothic"/>
                <a:cs typeface="Calibri"/>
              </a:rPr>
              <a:t>VIDEO COMPLETION RATE</a:t>
            </a:r>
          </a:p>
          <a:p>
            <a:pPr defTabSz="685800">
              <a:defRPr/>
            </a:pPr>
            <a:r>
              <a:rPr lang="en-US" sz="1400" b="1" kern="0">
                <a:solidFill>
                  <a:srgbClr val="7C7C7C"/>
                </a:solidFill>
                <a:latin typeface="Franklin Gothic Medium"/>
                <a:cs typeface="Calibri"/>
              </a:rPr>
              <a:t>Above our 98% benchmark</a:t>
            </a:r>
            <a:endParaRPr lang="en-US" sz="1400" kern="0">
              <a:ea typeface="+mn-lt"/>
              <a:cs typeface="+mn-lt"/>
            </a:endParaRPr>
          </a:p>
          <a:p>
            <a:pPr defTabSz="685800">
              <a:defRPr/>
            </a:pPr>
            <a:endParaRPr lang="en-US" sz="1400" b="1" kern="0">
              <a:solidFill>
                <a:schemeClr val="bg2">
                  <a:lumMod val="25000"/>
                </a:schemeClr>
              </a:solidFill>
              <a:latin typeface="Century Gothic"/>
              <a:cs typeface="Calibri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AF5BFE8-74D8-450F-9A10-3950C5D4F802}"/>
              </a:ext>
            </a:extLst>
          </p:cNvPr>
          <p:cNvSpPr/>
          <p:nvPr userDrawn="1"/>
        </p:nvSpPr>
        <p:spPr>
          <a:xfrm>
            <a:off x="9917328" y="4441783"/>
            <a:ext cx="2084536" cy="3077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685800">
              <a:defRPr/>
            </a:pPr>
            <a:r>
              <a:rPr lang="en-US" sz="1400" b="1" kern="0">
                <a:solidFill>
                  <a:schemeClr val="bg2">
                    <a:lumMod val="25000"/>
                  </a:schemeClr>
                </a:solidFill>
                <a:latin typeface="Century Gothic"/>
                <a:cs typeface="Calibri"/>
              </a:rPr>
              <a:t>AVERAGE FREQUENCY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18E2BD-AE04-4917-A771-7EFFF176E30F}"/>
              </a:ext>
            </a:extLst>
          </p:cNvPr>
          <p:cNvSpPr/>
          <p:nvPr userDrawn="1"/>
        </p:nvSpPr>
        <p:spPr>
          <a:xfrm>
            <a:off x="9914026" y="5572370"/>
            <a:ext cx="2084342" cy="52322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1" cap="all">
                <a:solidFill>
                  <a:srgbClr val="34373B"/>
                </a:solidFill>
                <a:latin typeface="Century Gothic"/>
              </a:rPr>
              <a:t>TOTAL CONVERSIONS</a:t>
            </a:r>
          </a:p>
          <a:p>
            <a:endParaRPr lang="en-US" sz="1400" b="1" cap="all">
              <a:solidFill>
                <a:srgbClr val="34373B"/>
              </a:solidFill>
              <a:latin typeface="Century Gothic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12677C-2CD8-4088-8658-25344FFC6971}"/>
              </a:ext>
            </a:extLst>
          </p:cNvPr>
          <p:cNvSpPr txBox="1"/>
          <p:nvPr userDrawn="1"/>
        </p:nvSpPr>
        <p:spPr>
          <a:xfrm>
            <a:off x="5290381" y="2094250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6276F"/>
                </a:solidFill>
                <a:latin typeface="Century Gothic" panose="020B0502020202020204" pitchFamily="34" charset="0"/>
              </a:rPr>
              <a:t>OBJECTIVE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33CC98-9187-4ED9-9ACD-466F2BCB9A3F}"/>
              </a:ext>
            </a:extLst>
          </p:cNvPr>
          <p:cNvSpPr txBox="1"/>
          <p:nvPr userDrawn="1"/>
        </p:nvSpPr>
        <p:spPr>
          <a:xfrm>
            <a:off x="5290381" y="4112452"/>
            <a:ext cx="18710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6276F"/>
                </a:solidFill>
                <a:latin typeface="Century Gothic" panose="020B0502020202020204" pitchFamily="34" charset="0"/>
              </a:rPr>
              <a:t>STRATEGY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74E253B-62A6-4B1F-85A6-89FB5990AB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90381" y="2617788"/>
            <a:ext cx="3143354" cy="131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0E53A8A4-06AB-4F9C-9CD2-DBD07821E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90381" y="4666666"/>
            <a:ext cx="3143354" cy="13173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Your text here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F603516-F510-4E66-A946-EEA64B6548A8}"/>
              </a:ext>
            </a:extLst>
          </p:cNvPr>
          <p:cNvSpPr/>
          <p:nvPr userDrawn="1"/>
        </p:nvSpPr>
        <p:spPr>
          <a:xfrm>
            <a:off x="8817465" y="928370"/>
            <a:ext cx="1003852" cy="100385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62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FEA602D-DE11-453F-800C-2E400F148BCC}"/>
              </a:ext>
            </a:extLst>
          </p:cNvPr>
          <p:cNvSpPr/>
          <p:nvPr userDrawn="1"/>
        </p:nvSpPr>
        <p:spPr>
          <a:xfrm>
            <a:off x="8817465" y="2076934"/>
            <a:ext cx="1003852" cy="100385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62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3484AF5-B11C-4ACD-BF96-DBF530DB8C3E}"/>
              </a:ext>
            </a:extLst>
          </p:cNvPr>
          <p:cNvSpPr/>
          <p:nvPr userDrawn="1"/>
        </p:nvSpPr>
        <p:spPr>
          <a:xfrm>
            <a:off x="8817465" y="3225498"/>
            <a:ext cx="1003852" cy="100385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62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F5B4F51-ED0B-40AA-860A-BFE91BD2B61A}"/>
              </a:ext>
            </a:extLst>
          </p:cNvPr>
          <p:cNvSpPr/>
          <p:nvPr userDrawn="1"/>
        </p:nvSpPr>
        <p:spPr>
          <a:xfrm>
            <a:off x="8817465" y="4374062"/>
            <a:ext cx="1003852" cy="100385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62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079709F-BB64-4148-9C1A-9456C7B32C9D}"/>
              </a:ext>
            </a:extLst>
          </p:cNvPr>
          <p:cNvSpPr/>
          <p:nvPr userDrawn="1"/>
        </p:nvSpPr>
        <p:spPr>
          <a:xfrm>
            <a:off x="8817465" y="5522625"/>
            <a:ext cx="1003852" cy="1003852"/>
          </a:xfrm>
          <a:prstGeom prst="ellipse">
            <a:avLst/>
          </a:prstGeom>
          <a:solidFill>
            <a:schemeClr val="tx1"/>
          </a:solidFill>
          <a:ln w="28575">
            <a:solidFill>
              <a:srgbClr val="F627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0BA72C0-15E1-4A41-9FD7-9ED676F9446E}"/>
              </a:ext>
            </a:extLst>
          </p:cNvPr>
          <p:cNvSpPr txBox="1"/>
          <p:nvPr userDrawn="1"/>
        </p:nvSpPr>
        <p:spPr>
          <a:xfrm>
            <a:off x="9520277" y="266966"/>
            <a:ext cx="14895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6276F"/>
                </a:solidFill>
                <a:latin typeface="Century Gothic" panose="020B0502020202020204" pitchFamily="34" charset="0"/>
              </a:rPr>
              <a:t>RESULTS</a:t>
            </a:r>
          </a:p>
        </p:txBody>
      </p:sp>
      <p:pic>
        <p:nvPicPr>
          <p:cNvPr id="31" name="Picture 30" descr="Shape&#10;&#10;Description automatically generated with medium confidence">
            <a:extLst>
              <a:ext uri="{FF2B5EF4-FFF2-40B4-BE49-F238E27FC236}">
                <a16:creationId xmlns:a16="http://schemas.microsoft.com/office/drawing/2014/main" id="{37E710AB-BE03-448C-93CC-9B7891563B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6658" y="6269968"/>
            <a:ext cx="926235" cy="339869"/>
          </a:xfrm>
          <a:prstGeom prst="rect">
            <a:avLst/>
          </a:prstGeom>
        </p:spPr>
      </p:pic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BA97BB87-36E0-44C5-ACD1-196E7DD794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982841" y="1070090"/>
            <a:ext cx="673100" cy="6445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4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11F74DF6-819B-4EFB-81A5-F8C062F66E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82841" y="2246025"/>
            <a:ext cx="673100" cy="6445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4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60DCCB9-1B1D-468D-BF17-2D80F7EBBFD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82841" y="3375515"/>
            <a:ext cx="673100" cy="6445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4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86D98405-6795-4164-85AC-99F42171B7E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2841" y="4532470"/>
            <a:ext cx="673100" cy="6445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4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7E5BEBE7-1E41-4091-B4F9-952D8ECF22F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82841" y="5715310"/>
            <a:ext cx="673100" cy="64452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214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text</a:t>
            </a:r>
          </a:p>
        </p:txBody>
      </p:sp>
      <p:pic>
        <p:nvPicPr>
          <p:cNvPr id="32" name="Picture 31" descr="Background pattern&#10;&#10;Description automatically generated">
            <a:extLst>
              <a:ext uri="{FF2B5EF4-FFF2-40B4-BE49-F238E27FC236}">
                <a16:creationId xmlns:a16="http://schemas.microsoft.com/office/drawing/2014/main" id="{CB3173E6-7C2E-48F9-9867-9DF4049F8C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20"/>
          <a:stretch/>
        </p:blipFill>
        <p:spPr>
          <a:xfrm>
            <a:off x="0" y="0"/>
            <a:ext cx="50338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12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E54FB-97DE-E968-E324-53C87FC8E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52FDE-4799-81E0-9A56-07C555DE1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A4947D-2983-7328-D5FB-0D9633D8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C0B3C-B217-EE06-4892-3A24E0B7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B9277-51E3-5E9F-F251-75FA83C1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0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0A19B-40FF-FA30-B45F-EA5528EA2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7B62D-ECC8-DCDD-7B3D-7EF01DC6F7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25548-8D36-B861-D92C-F4DEDDD15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CD1672-D234-9994-9C0E-6841AEED3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17629-26F7-7C34-4A75-818A514E2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76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BB403-82D4-546D-1246-A7A3A28CA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8D9E3-1E97-A0D0-FB4D-CD4AC89A26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B25227-9FD7-EA3C-2181-2E3469351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642C60-B626-230E-5A53-B3B8DEF8F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93B86B-16C0-7663-8C25-EC98FFDC8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5B5BF-8CB2-6D96-95B3-4568A47AB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3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9D030-5DDE-FE13-69F9-5290162E7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B069B-C45B-167F-7ACF-F9190AC2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2C8D0-9C24-D2DB-E616-22FAABABE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956AB-1016-620E-F3DD-8C0F92135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2A30-BFC7-91BD-620C-1BB942F04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04D149-C914-23DD-5723-B44344E30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0D4B0E-42D9-E244-F672-F53592F2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CC2B3E-7396-799A-918A-021519A43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0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33D0-D9C3-F084-E5A6-61EBC4885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C2ED8E-DC85-B3B2-A7D4-6BE9C513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509209-FFF3-F56C-340E-BEC6C8BD1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C13DE7-586C-E292-8CF8-B8AD37A3A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501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4F9FEB-3DB4-652C-5B79-2C91F4F17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38B0B5-CC27-266B-244C-08553C60A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AE3C2-E919-227F-120D-1E2B64243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C57E9-2105-32FB-4776-4385D01D8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CC186-AF21-B931-3F1C-697BA744C7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CF33B5-4DE4-5A34-E004-6180D30236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98953-F500-3A6B-30B5-1B02F26F8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C749F-D6D5-B2DB-7548-9BFFF46B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ACF9AB-F9E5-CBBE-672C-308AA26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52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2D76E-F4B1-1BCC-4852-D9ED6E85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6772B6-5308-4B7D-4E46-C9121B631E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47A563-46C0-1B89-6E5C-826AB4DB80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50DA4-2CD2-D163-F3E3-9C7F8864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C6FA5F-5352-F6FF-65CA-710308711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F5151-4E1D-478A-A660-F52DCA5E1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51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98B8AD-05C3-04AC-21D0-DA2E456C1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9ED56-82D1-5C89-7563-594A80BB1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6E7A6-173E-59E2-306D-F4A2240245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9041B7-EC1E-4D1A-9DAD-E8EDDF10AC4A}" type="datetimeFigureOut">
              <a:rPr lang="en-US" smtClean="0"/>
              <a:t>7/17/2024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D61C6-92CC-26CC-BBF1-8AA8577F76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BFB166-5722-6CDF-3BEA-4E319EAB3D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FF9082-FCBC-4A8D-B917-ED171FDB0B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3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jlodela1029/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2B3282-793D-408B-A7A5-CA0DFDBEC6AA}"/>
              </a:ext>
            </a:extLst>
          </p:cNvPr>
          <p:cNvSpPr/>
          <p:nvPr/>
        </p:nvSpPr>
        <p:spPr>
          <a:xfrm>
            <a:off x="5102489" y="92376"/>
            <a:ext cx="7084291" cy="6022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8BAE5A-5DC7-499D-B69B-5641DED77206}"/>
              </a:ext>
            </a:extLst>
          </p:cNvPr>
          <p:cNvSpPr/>
          <p:nvPr/>
        </p:nvSpPr>
        <p:spPr>
          <a:xfrm>
            <a:off x="7934089" y="5312764"/>
            <a:ext cx="2737938" cy="1487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A14BF01-6DAA-42EB-AF55-16111FAD6D95}"/>
              </a:ext>
            </a:extLst>
          </p:cNvPr>
          <p:cNvSpPr txBox="1">
            <a:spLocks/>
          </p:cNvSpPr>
          <p:nvPr/>
        </p:nvSpPr>
        <p:spPr>
          <a:xfrm>
            <a:off x="5427050" y="1412009"/>
            <a:ext cx="6059432" cy="449669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27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spc="0" dirty="0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Jennifer Lopez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sym typeface="Helvetica Light"/>
              </a:rPr>
              <a:t> was born in Albuquerque, New Mexico and raised in Chihuahua, Chihuahua. She graduated from La Universidad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sym typeface="Helvetica Light"/>
              </a:rPr>
              <a:t>Autonoma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  <a:sym typeface="Helvetica Light"/>
              </a:rPr>
              <a:t> de Chihuahua with a masters in </a:t>
            </a:r>
            <a:r>
              <a:rPr lang="en-US" sz="1600" b="0" kern="0" spc="0" dirty="0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science of communication.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spc="0" dirty="0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She started her career with Mega Radio in Chihuahua with her own morning show that was aired for the past 5 years. 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spc="0" dirty="0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Jennifer really enjoys singing, creating comedy skits, traveling and is family oriented.</a:t>
            </a: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1600" b="0" kern="0" spc="0" dirty="0">
              <a:solidFill>
                <a:srgbClr val="000000"/>
              </a:solidFill>
              <a:latin typeface="Franklin Gothic Book" panose="020B0503020102020204"/>
              <a:sym typeface="Helvetica Light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1600" b="0" kern="0" spc="0" dirty="0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This is Jennifers first big move and is thrilled to get started and be a part of the </a:t>
            </a:r>
            <a:r>
              <a:rPr lang="en-US" sz="1600" b="0" kern="0" spc="0" dirty="0" err="1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Televisa</a:t>
            </a:r>
            <a:r>
              <a:rPr lang="en-US" sz="1600" b="0" kern="0" spc="0" dirty="0">
                <a:solidFill>
                  <a:srgbClr val="000000"/>
                </a:solidFill>
                <a:latin typeface="Franklin Gothic Book" panose="020B0503020102020204"/>
                <a:sym typeface="Helvetica Light"/>
              </a:rPr>
              <a:t> Univision family.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D5CA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Helvetica Light"/>
            </a:endParaRPr>
          </a:p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Helvetica Light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3D4E8D6-F97E-48CC-85F2-927A4EDD70FA}"/>
              </a:ext>
            </a:extLst>
          </p:cNvPr>
          <p:cNvSpPr txBox="1">
            <a:spLocks/>
          </p:cNvSpPr>
          <p:nvPr/>
        </p:nvSpPr>
        <p:spPr>
          <a:xfrm>
            <a:off x="5411999" y="381924"/>
            <a:ext cx="6780001" cy="1077045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27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412740" rtl="0" eaLnBrk="1" fontAlgn="auto" latinLnBrk="0" hangingPunct="1">
              <a:lnSpc>
                <a:spcPts val="386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anose="020B0603020102020204" pitchFamily="34" charset="0"/>
                <a:ea typeface="+mj-ea"/>
                <a:cs typeface="+mj-cs"/>
                <a:sym typeface="Helvetica Light"/>
              </a:rPr>
              <a:t>Jennifer Lopez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B68D3AEA-7831-49B2-AA1E-E13432C5104A}"/>
              </a:ext>
            </a:extLst>
          </p:cNvPr>
          <p:cNvSpPr txBox="1">
            <a:spLocks/>
          </p:cNvSpPr>
          <p:nvPr/>
        </p:nvSpPr>
        <p:spPr>
          <a:xfrm>
            <a:off x="5694446" y="5704950"/>
            <a:ext cx="1617216" cy="337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27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Helvetica Light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F382D339-C01A-4910-A68D-D301F13339D9}"/>
              </a:ext>
            </a:extLst>
          </p:cNvPr>
          <p:cNvSpPr txBox="1">
            <a:spLocks/>
          </p:cNvSpPr>
          <p:nvPr/>
        </p:nvSpPr>
        <p:spPr>
          <a:xfrm>
            <a:off x="11878511" y="8495801"/>
            <a:ext cx="1617216" cy="337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27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Helvetica Light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B6194B7-FC3A-48BE-A90B-2B2103FA519D}"/>
              </a:ext>
            </a:extLst>
          </p:cNvPr>
          <p:cNvSpPr txBox="1">
            <a:spLocks/>
          </p:cNvSpPr>
          <p:nvPr/>
        </p:nvSpPr>
        <p:spPr>
          <a:xfrm>
            <a:off x="10145494" y="5704950"/>
            <a:ext cx="1617216" cy="3378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270" baseline="0">
                <a:ln>
                  <a:noFill/>
                </a:ln>
                <a:solidFill>
                  <a:schemeClr val="tx2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1pPr>
            <a:lvl2pPr marL="0" marR="0" indent="857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2pPr>
            <a:lvl3pPr marL="0" marR="0" indent="1714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3pPr>
            <a:lvl4pPr marL="0" marR="0" indent="2571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4pPr>
            <a:lvl5pPr marL="0" marR="0" indent="3429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5pPr>
            <a:lvl6pPr marL="0" marR="0" indent="42862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6pPr>
            <a:lvl7pPr marL="0" marR="0" indent="51435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7pPr>
            <a:lvl8pPr marL="0" marR="0" indent="600075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8pPr>
            <a:lvl9pPr marL="0" marR="0" indent="685800" algn="l" defTabSz="309563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700" b="0" i="0" u="none" strike="noStrike" cap="none" spc="270" baseline="0">
                <a:ln>
                  <a:noFill/>
                </a:ln>
                <a:solidFill>
                  <a:srgbClr val="151314"/>
                </a:solidFill>
                <a:uFillTx/>
                <a:latin typeface="+mj-lt"/>
                <a:ea typeface="+mj-ea"/>
                <a:cs typeface="+mj-cs"/>
                <a:sym typeface="Montserrat Bold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anose="020B0603020102020204"/>
              <a:ea typeface="+mj-ea"/>
              <a:cs typeface="+mj-cs"/>
              <a:sym typeface="Helvetica Light"/>
            </a:endParaRP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E3621D94-A28D-4A4E-8588-AAFAA9B4802F}"/>
              </a:ext>
            </a:extLst>
          </p:cNvPr>
          <p:cNvSpPr txBox="1">
            <a:spLocks/>
          </p:cNvSpPr>
          <p:nvPr/>
        </p:nvSpPr>
        <p:spPr>
          <a:xfrm>
            <a:off x="5469867" y="815163"/>
            <a:ext cx="5097446" cy="485775"/>
          </a:xfrm>
          <a:prstGeom prst="rect">
            <a:avLst/>
          </a:prstGeom>
        </p:spPr>
        <p:txBody>
          <a:bodyPr/>
          <a:lstStyle>
            <a:lvl1pPr marL="0" indent="0" algn="ctr" defTabSz="326532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rgbClr val="F53123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326532" indent="0" algn="l" defTabSz="326532" rtl="0" eaLnBrk="1" latinLnBrk="0" hangingPunct="1">
              <a:spcBef>
                <a:spcPct val="20000"/>
              </a:spcBef>
              <a:buFontTx/>
              <a:buNone/>
              <a:defRPr sz="2400" b="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816331" indent="-163266" algn="l" defTabSz="326532" rtl="0" eaLnBrk="1" latinLnBrk="0" hangingPunct="1">
              <a:spcBef>
                <a:spcPct val="20000"/>
              </a:spcBef>
              <a:buClr>
                <a:schemeClr val="tx1"/>
              </a:buClr>
              <a:buFont typeface="Arial"/>
              <a:buChar char="□"/>
              <a:defRPr sz="23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42863" indent="-163266" algn="l" defTabSz="326532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◇"/>
              <a:defRPr sz="23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9395" indent="-163266" algn="l" defTabSz="326532" rtl="0" eaLnBrk="1" latinLnBrk="0" hangingPunct="1">
              <a:spcBef>
                <a:spcPct val="20000"/>
              </a:spcBef>
              <a:buClr>
                <a:schemeClr val="tx1"/>
              </a:buClr>
              <a:buFont typeface="Lucida Grande"/>
              <a:buChar char="-"/>
              <a:defRPr sz="2300" b="1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5pPr>
            <a:lvl6pPr marL="1795927" indent="-163266" algn="l" defTabSz="326532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22460" indent="-163266" algn="l" defTabSz="326532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48992" indent="-163266" algn="l" defTabSz="326532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75524" indent="-163266" algn="l" defTabSz="326532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32653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53123"/>
                </a:solidFill>
                <a:effectLst/>
                <a:uLnTx/>
                <a:uFillTx/>
                <a:latin typeface="Franklin Gothic Medium" panose="020B0603020102020204" pitchFamily="34" charset="0"/>
                <a:ea typeface="+mn-ea"/>
                <a:cs typeface="+mn-cs"/>
              </a:rPr>
              <a:t>Que Buena 102.9 M-S 10AM-3PM</a:t>
            </a:r>
          </a:p>
        </p:txBody>
      </p:sp>
      <p:pic>
        <p:nvPicPr>
          <p:cNvPr id="7" name="Picture 6" descr="A logo of a camera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37AFFDE-A617-E88E-A0EB-8270021690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168007" y="6121866"/>
            <a:ext cx="506135" cy="507535"/>
          </a:xfrm>
          <a:prstGeom prst="rect">
            <a:avLst/>
          </a:prstGeom>
        </p:spPr>
      </p:pic>
      <p:pic>
        <p:nvPicPr>
          <p:cNvPr id="8" name="Picture 7" descr="A blue square with a white letter f&#10;&#10;Description automatically generated">
            <a:extLst>
              <a:ext uri="{FF2B5EF4-FFF2-40B4-BE49-F238E27FC236}">
                <a16:creationId xmlns:a16="http://schemas.microsoft.com/office/drawing/2014/main" id="{6C05089B-4D55-56AE-0DC4-229358D28B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1720" y="6121865"/>
            <a:ext cx="493554" cy="507536"/>
          </a:xfrm>
          <a:prstGeom prst="rect">
            <a:avLst/>
          </a:prstGeom>
        </p:spPr>
      </p:pic>
      <p:pic>
        <p:nvPicPr>
          <p:cNvPr id="10" name="Picture 9" descr="A colorful logo on a black background&#10;&#10;Description automatically generated">
            <a:extLst>
              <a:ext uri="{FF2B5EF4-FFF2-40B4-BE49-F238E27FC236}">
                <a16:creationId xmlns:a16="http://schemas.microsoft.com/office/drawing/2014/main" id="{2D52D033-2648-DF4A-F2D1-F5CDAAD273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6967" y="6121864"/>
            <a:ext cx="507536" cy="5075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D42AB30-F648-37E0-306F-807D6A2CC2B6}"/>
              </a:ext>
            </a:extLst>
          </p:cNvPr>
          <p:cNvSpPr txBox="1"/>
          <p:nvPr/>
        </p:nvSpPr>
        <p:spPr>
          <a:xfrm>
            <a:off x="5410898" y="5690531"/>
            <a:ext cx="2743200" cy="3657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@</a:t>
            </a:r>
          </a:p>
        </p:txBody>
      </p:sp>
      <p:pic>
        <p:nvPicPr>
          <p:cNvPr id="18" name="Picture 17" descr="A person in a black dress&#10;&#10;Description automatically generated">
            <a:extLst>
              <a:ext uri="{FF2B5EF4-FFF2-40B4-BE49-F238E27FC236}">
                <a16:creationId xmlns:a16="http://schemas.microsoft.com/office/drawing/2014/main" id="{27E0C1CE-0FD0-2A86-3DB5-FA660659A08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9"/>
          <a:stretch/>
        </p:blipFill>
        <p:spPr>
          <a:xfrm>
            <a:off x="-693808" y="-1890259"/>
            <a:ext cx="6550602" cy="874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3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101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Century Gothic</vt:lpstr>
      <vt:lpstr>Franklin Gothic Book</vt:lpstr>
      <vt:lpstr>Franklin Gothic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Jovanna Camacho</dc:creator>
  <cp:lastModifiedBy>Jovanna Camacho</cp:lastModifiedBy>
  <cp:revision>1</cp:revision>
  <dcterms:created xsi:type="dcterms:W3CDTF">2024-07-17T16:33:31Z</dcterms:created>
  <dcterms:modified xsi:type="dcterms:W3CDTF">2024-07-19T19:37:53Z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0ca29f5-de09-4324-920e-b29aa69c5a29_Enabled">
    <vt:lpwstr>true</vt:lpwstr>
  </property>
  <property fmtid="{D5CDD505-2E9C-101B-9397-08002B2CF9AE}" pid="3" name="MSIP_Label_f0ca29f5-de09-4324-920e-b29aa69c5a29_SetDate">
    <vt:lpwstr>2024-07-19T15:39:28Z</vt:lpwstr>
  </property>
  <property fmtid="{D5CDD505-2E9C-101B-9397-08002B2CF9AE}" pid="4" name="MSIP_Label_f0ca29f5-de09-4324-920e-b29aa69c5a29_Method">
    <vt:lpwstr>Standard</vt:lpwstr>
  </property>
  <property fmtid="{D5CDD505-2E9C-101B-9397-08002B2CF9AE}" pid="5" name="MSIP_Label_f0ca29f5-de09-4324-920e-b29aa69c5a29_Name">
    <vt:lpwstr>f0ca29f5-de09-4324-920e-b29aa69c5a29</vt:lpwstr>
  </property>
  <property fmtid="{D5CDD505-2E9C-101B-9397-08002B2CF9AE}" pid="6" name="MSIP_Label_f0ca29f5-de09-4324-920e-b29aa69c5a29_SiteId">
    <vt:lpwstr>91ff98f7-aa66-4cf3-9617-b5c4f409c51d</vt:lpwstr>
  </property>
  <property fmtid="{D5CDD505-2E9C-101B-9397-08002B2CF9AE}" pid="7" name="MSIP_Label_f0ca29f5-de09-4324-920e-b29aa69c5a29_ActionId">
    <vt:lpwstr>188a0991-26b8-49f0-802a-ab5a1e48d4f4</vt:lpwstr>
  </property>
  <property fmtid="{D5CDD505-2E9C-101B-9397-08002B2CF9AE}" pid="8" name="MSIP_Label_f0ca29f5-de09-4324-920e-b29aa69c5a29_ContentBits">
    <vt:lpwstr>0</vt:lpwstr>
  </property>
</Properties>
</file>