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72EEC-DB63-32E1-04DA-141F13A8F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2E5B2-11CC-75D3-E3E9-E2F6C5B3DA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6AC3D-B7B4-85DA-275C-98E344E4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9D3D0-1B0D-744D-99D3-02768F401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F7A7-505A-759E-40E8-69C1E8B9B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0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2DC2-F489-1EBD-2DC5-F8BE7194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890A5-062B-F89B-0D64-082EB6885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CF1C-D41E-D621-3BFD-72F7D959F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25377-524E-3281-0E54-11714DB7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69572-35C9-2F49-2743-4E712C0D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9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CEB15-D8FD-E723-7952-798ADB462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33D85-29FE-2CBF-C0CB-08FCD3C5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2FB18-009C-0C4A-2FA2-570B23E3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ACBAB-9D63-BE9B-18FB-6F8A46B7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D8970-87AD-61CB-3839-9FC2C383E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97E49-22DA-DBD2-3631-171EE21E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A7FA-034E-478E-D8F7-57705EDBC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79E29-0508-6283-FA9B-176E080F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68DC-2A39-51C9-17BD-91826C0B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C0D7-63E6-14F4-9953-F0F5E5C27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2AA6-DED5-EB6D-5FB4-9B270F0F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42CF2-84D0-C26A-735F-119604D26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E95A-0B64-2AC0-1D14-91AF5839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E9B0-4FFA-854A-54FF-251C5438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57B8F-DB60-D151-3E7C-B539C658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EB53-EC1C-59B3-7F84-22F45BCC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CBDD-5D73-F17D-596B-ED8343F7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2F5DD-EE65-B371-D032-375F917A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EB304-1E04-994A-A564-6B531E62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852E-C5F4-5846-85E6-BEF32F65D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D1924-B47C-E178-D2C9-977700D43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E7D52-4DAA-20B9-8F1D-47FD08AE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EC960-97B2-D524-DFB8-5F3F37267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A2156-8878-0A29-6C9F-9425CEAD3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70388-4502-1210-4B6E-FE53A9C3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6131-CFBD-6B93-3BF3-D6D2C2E1F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E41B64-9BBB-CE63-0BF8-CE093AD27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9DB79-6206-A00F-6CBC-14AD8EC0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D1CC3A-9D43-5576-CA88-C196D5866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7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FD662-F7B1-FAD6-7331-1346AFF0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2FD2B2-3720-E067-D505-FFE81B6E9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6D0E3-B36A-2832-028E-77D1CF44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9AC64-1B4A-F752-C754-40369EFC9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1E56B-6755-26E6-DB9C-E00990FFF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2671E-E8C8-465B-0112-6EA23810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3A9D56-599C-D85F-7416-8C1B19A2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4263-CA44-F9CC-0764-9E7CF90BD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62269-97B8-6B32-3EC1-13DCF803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622C8A-716D-CA82-EFE3-539314A13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1FD30-C482-C7F0-757D-E75E3240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3ADF7-BDEF-EFE1-E065-CB9DC94B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8D996-5E36-66D9-35B6-D21AB3F5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2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6B86-28BC-3859-A279-EB27408E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359489-AB05-1C8E-A091-9B692C4C0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B8C87-181A-2519-5CB1-67D0C641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D6DA7-ADD2-205B-3C4C-1DD5984E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D6FE0-C135-A9DA-3BEA-717165B4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FE358-8371-C864-2D61-F2D3EB13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4A30C-64EC-3EF7-E2C4-9FE48990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23AEC-438C-0CAD-5876-2170F8853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63FA-FB08-D659-621C-4780ACD98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A0DDF5-A960-4491-8AB5-91D8A1F7657A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06220-58C3-703C-3850-29E05F121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17C9-1CDB-C5E8-AC98-0028F45F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1D5EB9-D925-483F-9EAB-79D1F5E8E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3AD67C1-0E3D-6ECF-337A-50A74CC04A19}"/>
              </a:ext>
            </a:extLst>
          </p:cNvPr>
          <p:cNvSpPr txBox="1"/>
          <p:nvPr/>
        </p:nvSpPr>
        <p:spPr>
          <a:xfrm>
            <a:off x="460890" y="941834"/>
            <a:ext cx="563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308E36"/>
                </a:solidFill>
                <a:latin typeface="ITC Lubalin Graph Std Book" panose="02060502020205020404" pitchFamily="18" charset="0"/>
              </a:rPr>
              <a:t>Andrés Maldonado “El Feo”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337CF2-3F3B-4C31-6A3B-988972B82A7B}"/>
              </a:ext>
            </a:extLst>
          </p:cNvPr>
          <p:cNvSpPr txBox="1"/>
          <p:nvPr/>
        </p:nvSpPr>
        <p:spPr>
          <a:xfrm>
            <a:off x="460889" y="1669007"/>
            <a:ext cx="6397111" cy="2973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Andrés,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known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as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the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“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king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" of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organic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IG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reach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, shares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his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ranch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life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and care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for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animals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with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followers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,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showcasing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his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mechanical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and handyman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skills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. 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Beyond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social media, he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supports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animal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shelters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across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cities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like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Los Angeles, San Diego, Bay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Area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and Phoenix and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champions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humane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treatment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campaigns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.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His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generosity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also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shines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through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donations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of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toys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to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children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in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need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,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inspired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by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his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own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childhood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challenges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. Andrés'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actions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reflect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deep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commitment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to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both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animal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welfare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and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community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support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,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embodying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blend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of online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influence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and real-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world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 </a:t>
            </a:r>
            <a:r>
              <a:rPr lang="es-ES" sz="1400" dirty="0" err="1">
                <a:latin typeface="Poppins" pitchFamily="2" charset="77"/>
                <a:ea typeface="Open Sans Light" pitchFamily="2" charset="0"/>
                <a:cs typeface="Poppins" pitchFamily="2" charset="77"/>
              </a:rPr>
              <a:t>impact</a:t>
            </a:r>
            <a:r>
              <a:rPr lang="es-ES" sz="1400" dirty="0">
                <a:latin typeface="Poppins" pitchFamily="2" charset="77"/>
                <a:ea typeface="Open Sans Light" pitchFamily="2" charset="0"/>
                <a:cs typeface="Poppins" pitchFamily="2" charset="77"/>
              </a:rPr>
              <a:t>.</a:t>
            </a: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E1EBA11-2E1F-4140-D864-0F40ED58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792" y="5913655"/>
            <a:ext cx="1074173" cy="830042"/>
          </a:xfrm>
          <a:prstGeom prst="rect">
            <a:avLst/>
          </a:prstGeom>
        </p:spPr>
      </p:pic>
      <p:sp>
        <p:nvSpPr>
          <p:cNvPr id="11" name="CuadroTexto 5">
            <a:extLst>
              <a:ext uri="{FF2B5EF4-FFF2-40B4-BE49-F238E27FC236}">
                <a16:creationId xmlns:a16="http://schemas.microsoft.com/office/drawing/2014/main" id="{E7D2D212-68B3-86CF-1E6C-01F5EE695620}"/>
              </a:ext>
            </a:extLst>
          </p:cNvPr>
          <p:cNvSpPr txBox="1"/>
          <p:nvPr/>
        </p:nvSpPr>
        <p:spPr>
          <a:xfrm>
            <a:off x="1339685" y="5076400"/>
            <a:ext cx="1345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368K+</a:t>
            </a:r>
          </a:p>
          <a:p>
            <a:r>
              <a:rPr lang="es-ES" sz="1200" b="1" dirty="0" err="1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Followers</a:t>
            </a:r>
            <a:endParaRPr lang="es-ES" sz="1200" b="1" dirty="0">
              <a:solidFill>
                <a:srgbClr val="308E36"/>
              </a:solidFill>
              <a:latin typeface="ITC Lubalin Graph Std Book" panose="02060502020205020404" pitchFamily="18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2" name="CuadroTexto 7">
            <a:extLst>
              <a:ext uri="{FF2B5EF4-FFF2-40B4-BE49-F238E27FC236}">
                <a16:creationId xmlns:a16="http://schemas.microsoft.com/office/drawing/2014/main" id="{A5D63EF8-DABA-4016-4E11-F0C68F8B2A33}"/>
              </a:ext>
            </a:extLst>
          </p:cNvPr>
          <p:cNvSpPr txBox="1"/>
          <p:nvPr/>
        </p:nvSpPr>
        <p:spPr>
          <a:xfrm>
            <a:off x="3085703" y="5076400"/>
            <a:ext cx="1345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271K+</a:t>
            </a:r>
          </a:p>
          <a:p>
            <a:r>
              <a:rPr lang="es-ES" sz="1200" b="1" dirty="0" err="1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Followers</a:t>
            </a:r>
            <a:endParaRPr lang="es-ES" sz="1200" b="1" dirty="0">
              <a:solidFill>
                <a:srgbClr val="308E36"/>
              </a:solidFill>
              <a:latin typeface="ITC Lubalin Graph Std Book" panose="02060502020205020404" pitchFamily="18" charset="0"/>
              <a:ea typeface="Open Sans Light" pitchFamily="2" charset="0"/>
              <a:cs typeface="Open Sans Light" pitchFamily="2" charset="0"/>
            </a:endParaRPr>
          </a:p>
        </p:txBody>
      </p:sp>
      <p:sp>
        <p:nvSpPr>
          <p:cNvPr id="13" name="CuadroTexto 9">
            <a:extLst>
              <a:ext uri="{FF2B5EF4-FFF2-40B4-BE49-F238E27FC236}">
                <a16:creationId xmlns:a16="http://schemas.microsoft.com/office/drawing/2014/main" id="{32DD8A65-EF20-ECBE-23A9-6A5CCA9D7DD3}"/>
              </a:ext>
            </a:extLst>
          </p:cNvPr>
          <p:cNvSpPr txBox="1"/>
          <p:nvPr/>
        </p:nvSpPr>
        <p:spPr>
          <a:xfrm>
            <a:off x="4814709" y="5076400"/>
            <a:ext cx="13455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151K+</a:t>
            </a:r>
          </a:p>
          <a:p>
            <a:r>
              <a:rPr lang="es-ES" sz="1200" b="1" dirty="0" err="1">
                <a:solidFill>
                  <a:srgbClr val="308E36"/>
                </a:solidFill>
                <a:latin typeface="ITC Lubalin Graph Std Book" panose="02060502020205020404" pitchFamily="18" charset="0"/>
                <a:ea typeface="Open Sans Light" pitchFamily="2" charset="0"/>
                <a:cs typeface="Open Sans Light" pitchFamily="2" charset="0"/>
              </a:rPr>
              <a:t>Followers</a:t>
            </a:r>
            <a:endParaRPr lang="es-ES" sz="1200" b="1" dirty="0">
              <a:solidFill>
                <a:srgbClr val="308E36"/>
              </a:solidFill>
              <a:latin typeface="ITC Lubalin Graph Std Book" panose="02060502020205020404" pitchFamily="18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384E8EB-4AE5-6A91-B6B1-AC2F21E51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93" y="5065399"/>
            <a:ext cx="426455" cy="426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3BFDEF-FE82-4B35-73AD-EBE9C58EE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0875" y="5061693"/>
            <a:ext cx="485192" cy="4851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0FCACB1-ACA8-7263-67C3-8B8D10FB3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894" y="5050879"/>
            <a:ext cx="504098" cy="504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9C485D-F372-E973-DE34-BAC4194FA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96556" l="10000" r="98688">
                        <a14:foregroundMark x1="65063" y1="5556" x2="67813" y2="20778"/>
                        <a14:foregroundMark x1="67813" y1="20778" x2="70188" y2="25111"/>
                        <a14:foregroundMark x1="91000" y1="4111" x2="89938" y2="16000"/>
                        <a14:foregroundMark x1="89938" y1="16000" x2="87438" y2="22111"/>
                        <a14:foregroundMark x1="96000" y1="34889" x2="76563" y2="80778"/>
                        <a14:foregroundMark x1="76563" y1="80778" x2="67250" y2="90444"/>
                        <a14:foregroundMark x1="67250" y1="90444" x2="95813" y2="93556"/>
                        <a14:foregroundMark x1="95813" y1="93556" x2="96125" y2="41222"/>
                        <a14:foregroundMark x1="96125" y1="41222" x2="96000" y2="40444"/>
                        <a14:foregroundMark x1="58813" y1="96556" x2="71000" y2="82111"/>
                        <a14:foregroundMark x1="57063" y1="95889" x2="64188" y2="89889"/>
                        <a14:foregroundMark x1="98688" y1="36000" x2="98188" y2="87667"/>
                        <a14:foregroundMark x1="95000" y1="93222" x2="91938" y2="96333"/>
                        <a14:backgroundMark x1="83375" y1="23667" x2="83375" y2="23667"/>
                        <a14:backgroundMark x1="83375" y1="24000" x2="83375" y2="2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2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118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ITC Lubalin Graph Std Book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Jovanna Camacho</dc:creator>
  <cp:lastModifiedBy>Jovanna Camacho</cp:lastModifiedBy>
  <cp:revision>1</cp:revision>
  <dcterms:created xsi:type="dcterms:W3CDTF">2024-08-26T19:06:52Z</dcterms:created>
  <dcterms:modified xsi:type="dcterms:W3CDTF">2024-08-26T19:08:15Z</dcterms:modified>
</cp:coreProperties>
</file>