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6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6154-4682-FEFC-75D7-326D01B5F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D3E87-021C-6A94-BD2A-067533225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2117D-8049-0E96-280F-3DE345D6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7B1A-503F-4220-9146-B080AAEC696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3D16C-7639-8CE1-1FD2-0CB0DDFB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9248D-837C-41C6-A361-16301EA3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0240-6E67-4529-B4C0-DA5B3260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2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0FE9-9BE6-7E89-A62D-0B9DCB7C6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B15FF-4627-1039-F2CC-1997A2C31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2C55C-5939-956D-7DA7-717F54E7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7B1A-503F-4220-9146-B080AAEC696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24075-39F7-AAB4-2D3E-69FF6C84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8848A-7FBA-BA23-CC7E-02AD767B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0240-6E67-4529-B4C0-DA5B3260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7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EA5FF-881D-2877-8460-3CA49F309C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4E724-9421-B51B-B5DF-C79A2FF88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60D83-C778-EB54-2CD1-A54B4702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7B1A-503F-4220-9146-B080AAEC696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4022C-9E93-64F5-B446-3E228077D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52590-FFE9-A63C-1057-44890551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0240-6E67-4529-B4C0-DA5B3260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7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A969E-D180-948E-4204-13ADBBF4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ABAA2-108B-E74B-0316-A558253BF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71886-60EE-AE57-CFCC-474B4312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7B1A-503F-4220-9146-B080AAEC696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37944-0EF7-DDAE-2BBF-149B6032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B89C7-31E0-F21D-3992-6088F395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0240-6E67-4529-B4C0-DA5B3260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1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D038-A790-37BF-DB8E-15614DD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E3FBB-9350-891F-17D5-2ADD4C24D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3EFBC-177C-B794-7011-A27EFA84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7B1A-503F-4220-9146-B080AAEC696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F193F-E61C-5529-730A-B80A56AF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629B9-CA85-3027-6BEC-1ED92EA3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0240-6E67-4529-B4C0-DA5B3260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7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75026-4189-D47B-4D89-B5E7CB7B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2CE85-F071-35B6-0224-1C086136C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C0F62-FF86-D5FF-F9C7-E82CB566F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C2B9B-9DFE-4D91-ED92-CD79035EF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7B1A-503F-4220-9146-B080AAEC696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B84D5-5CC4-FED9-A5C4-10B3DC3F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3B565-DE72-1139-3D46-C8B9C64B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0240-6E67-4529-B4C0-DA5B3260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7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5FEA-149D-0086-25C2-72CA6359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D6FA1-10DB-89A7-ECDB-303F55E66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B91A6-4C55-5244-2556-DE7C19EA8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ACE030-4F1E-6DAC-ADFB-45F465300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BE9DDC-EDB7-2D6F-7309-C844B312E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BC7049-787C-4082-B6F7-A6561C3E9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7B1A-503F-4220-9146-B080AAEC696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C7FF5-8062-8E05-2DD1-C5007BF8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5B713B-F58F-269D-0742-354209D5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0240-6E67-4529-B4C0-DA5B3260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1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305E7-0B58-7925-968A-650582E5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359F90-3BC1-6031-1C53-17DAE9F0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7B1A-503F-4220-9146-B080AAEC696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5DAC7-A094-1F7E-FCEE-EB231B3D5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7F6B1-B836-7A71-8270-CB59B9FC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0240-6E67-4529-B4C0-DA5B3260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9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DB3B9-62B5-979D-CDA4-B227A2DD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7B1A-503F-4220-9146-B080AAEC696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1149E-625D-EE41-BCB4-C48E4C85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EAB5A-C13F-C3E4-3570-94221402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0240-6E67-4529-B4C0-DA5B3260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7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3666-E13F-C7A4-8E50-8F6D8E1F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03130-CB5F-5232-EDC1-4B1AAD03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5FB7B-581E-E641-25A0-767DAA318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0FFA-FC28-A76A-5B09-1FB240B1F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7B1A-503F-4220-9146-B080AAEC696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984AD-6FB4-362B-EAC5-748BDFDBB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76C63-8EE9-A37A-2B23-A02901F7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0240-6E67-4529-B4C0-DA5B3260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5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BFA54-3B89-6B18-4DDD-49ED4427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FEF8B1-9C3E-638D-C284-0C525EA02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91B71-03D2-9B63-E873-76F81EECE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4CCD2-127D-F34E-720A-626C4B45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7B1A-503F-4220-9146-B080AAEC696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E3044-98F5-FB37-BA04-47F4CF979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E8253-C84E-6D16-69B3-89C83750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0240-6E67-4529-B4C0-DA5B3260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4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96EC8-30C7-196C-ED8F-B5B5B584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2386A-DB21-1E7A-5C95-208D37340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F285B-5D77-902F-86C1-1D14A05F1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B07B1A-503F-4220-9146-B080AAEC696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C7BC1-0ED6-76A5-5035-8940486B6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527F4-889B-EEB0-9242-1CECD2A75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510240-6E67-4529-B4C0-DA5B3260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3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allmechok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callmechoko8" TargetMode="External"/><Relationship Id="rId5" Type="http://schemas.openxmlformats.org/officeDocument/2006/relationships/hyperlink" Target="https://www.youtube.com/@Callmechoko" TargetMode="External"/><Relationship Id="rId4" Type="http://schemas.openxmlformats.org/officeDocument/2006/relationships/hyperlink" Target="https://www.tiktok.com/@callmechoko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7QBSYHnuGtA?feature=oembed" TargetMode="External"/><Relationship Id="rId1" Type="http://schemas.openxmlformats.org/officeDocument/2006/relationships/video" Target="https://www.youtube.com/embed/cINtrjJ88eg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F29B-A441-54F5-97FF-DF4DEC4E44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5BA58-89E1-460E-C63B-2DD2751BE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B082D-6F3C-A8E1-37C6-06E61FC82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65" t="9364" r="1" b="5477"/>
          <a:stretch/>
        </p:blipFill>
        <p:spPr>
          <a:xfrm>
            <a:off x="0" y="0"/>
            <a:ext cx="12962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B33D3-6786-2893-B51C-BD533260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EAF6-DA17-5F9D-6188-728762239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15C95-8DD9-126A-BCF3-04F71BB1B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8B65DB47-3514-6839-8D1E-A93900437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" t="30994" r="90592" b="59415"/>
          <a:stretch/>
        </p:blipFill>
        <p:spPr>
          <a:xfrm>
            <a:off x="397042" y="2165684"/>
            <a:ext cx="721895" cy="657726"/>
          </a:xfrm>
          <a:prstGeom prst="round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44494B74-0F90-6A9D-40C3-93AF9598A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6" t="47777" r="90066" b="40702"/>
          <a:stretch/>
        </p:blipFill>
        <p:spPr>
          <a:xfrm>
            <a:off x="300790" y="3268580"/>
            <a:ext cx="966537" cy="790074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FAC5CF95-2B6F-2415-7681-F26C0340B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7" t="67018" r="90822" b="25731"/>
          <a:stretch/>
        </p:blipFill>
        <p:spPr>
          <a:xfrm>
            <a:off x="397042" y="4636168"/>
            <a:ext cx="721895" cy="497305"/>
          </a:xfrm>
          <a:prstGeom prst="roundRect">
            <a:avLst/>
          </a:prstGeom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41988862-AB2B-E2B1-A367-4DDD856C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4" t="83392" r="90855" b="7546"/>
          <a:stretch/>
        </p:blipFill>
        <p:spPr>
          <a:xfrm>
            <a:off x="368970" y="5727033"/>
            <a:ext cx="721895" cy="62146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2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A848FB-AC50-6887-6FC4-390CED174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" y="0"/>
            <a:ext cx="12187756" cy="6858000"/>
          </a:xfrm>
          <a:prstGeom prst="rect">
            <a:avLst/>
          </a:prstGeom>
        </p:spPr>
      </p:pic>
      <p:pic>
        <p:nvPicPr>
          <p:cNvPr id="6" name="Online Media 5" title="Rope a Ride to the Rodeo on METRO (with Tio Choko)">
            <a:hlinkClick r:id="" action="ppaction://media"/>
            <a:extLst>
              <a:ext uri="{FF2B5EF4-FFF2-40B4-BE49-F238E27FC236}">
                <a16:creationId xmlns:a16="http://schemas.microsoft.com/office/drawing/2014/main" id="{F6025B61-F3D0-175C-5C96-4E4CA9CE3D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0148" y="2515938"/>
            <a:ext cx="3331410" cy="1882246"/>
          </a:xfrm>
          <a:prstGeom prst="rect">
            <a:avLst/>
          </a:prstGeom>
        </p:spPr>
      </p:pic>
      <p:pic>
        <p:nvPicPr>
          <p:cNvPr id="7" name="Online Media 6" title="When You Try Sushi For The First Time (Tio Choko)">
            <a:hlinkClick r:id="" action="ppaction://media"/>
            <a:extLst>
              <a:ext uri="{FF2B5EF4-FFF2-40B4-BE49-F238E27FC236}">
                <a16:creationId xmlns:a16="http://schemas.microsoft.com/office/drawing/2014/main" id="{914732C6-5153-F872-0834-8E367C67210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427621" y="2673337"/>
            <a:ext cx="3331410" cy="188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6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58AC52-6758-7F43-5E9D-0C15B061B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76" y="0"/>
            <a:ext cx="12245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37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Jovanna Camacho</dc:creator>
  <cp:lastModifiedBy>Jovanna Camacho</cp:lastModifiedBy>
  <cp:revision>1</cp:revision>
  <dcterms:created xsi:type="dcterms:W3CDTF">2024-05-01T18:53:23Z</dcterms:created>
  <dcterms:modified xsi:type="dcterms:W3CDTF">2024-05-01T19:10:43Z</dcterms:modified>
</cp:coreProperties>
</file>