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329D-2577-FBA5-DAF0-8EA7209C1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6C380-7450-57BE-5D1B-5F54ACA8D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40182-2CF8-D734-D867-ECD3EFFA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2FAD-45D2-2FD9-5A5E-4C73AAF3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37AE2-FA65-A891-8E91-57B8C5CE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557A-3721-3021-A7B5-9C731B78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3C78B-7B75-7BA1-468B-A1A7A8C25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9BA9-43D0-CE36-CE9F-384BB69E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9437-A5F5-CBDE-4DD9-D2E1D64D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8E7B4-AA85-3CA5-349B-0679A53E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1C219-112D-DA54-3D96-820BE80DA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4EEF6-3D60-543E-65AF-3AE2B16A7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BA66-3F0A-28FF-F236-4D3521DE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FF51-2056-1EDB-6408-0E08DA4D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15573-DFBD-5039-6016-305BD982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D45E-53AB-7736-0A98-CBA341A7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CFF3-C5AA-2DD3-9864-C6B2463C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8696-5BCA-94B8-FE05-CA36D2D8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6107-4904-87D3-1ECC-56F195CA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32B6-AE59-88B0-ECC1-CB20ACBD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EA24-97B6-62AA-BF4C-35D070EF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74761-C263-13CF-D8E9-4F411598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F4742-C633-9BFF-8FD8-878AD13F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280EE-B87A-D022-387F-6B8ECCDA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14D2-A35B-EDAE-5251-F640DF6B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387D-FC67-7FC2-BCEF-082B3CB2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AD6F-B2D6-2B3A-E876-14D46101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458B6-F0B2-D369-6CA3-263FA28FE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4925E-5B22-E914-2B0E-8308989A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B52A-5299-6FE0-A69D-25FCF354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3985A-FA62-96F1-F3A6-62311CA4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CF77-49C9-4CA0-12C6-2E27177D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0ABA1-BB71-3736-BAC1-BADD54C7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0DDD5-C94A-FAA7-703D-A2270A50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5F92-B4D0-2939-5D0F-0C670DF75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F58B5-DDC6-3036-964D-F30E62810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A7D2E-CAD9-93D8-5A00-F266AF53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F6B18-0D3A-8A52-DA1C-1C9E112D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B9B17-C1B1-2024-8D01-8D0E12F5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F565-3C5D-D5D9-D05B-9CBE937E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992B3-7B52-264D-5127-64108E88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28C6-C83B-360C-AA1B-BD8D693B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928D9-1748-A16E-5C24-BEAF6D72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5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FA6C2-F598-B901-F34E-8289FEF2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367CF-7754-073A-D369-B65DACB2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D8B6-8B94-A5F8-CFE9-33ADAF2D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6399-283A-C6A4-9611-4D993B9A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3715-53EC-6ED8-6E2C-3DB3FFFD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994D-78DA-065B-C807-CA0B1FC7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6DE0A-D560-43A9-636D-2D16E496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04E5C-B961-3E18-42CE-E8D3BD41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94B5-8291-9F2A-9EAA-2A402A37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3BAE-5485-90AB-7269-889E7330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77C55-91CB-546F-DDF4-7C87F37D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5153-67B5-970B-EEB2-1667A06B0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15BDF-16BF-6AE6-7FDA-1E261491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009E-B853-CD08-1B7E-6990D29E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15697-404E-B5A4-09A9-78E035A6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4FC7-F289-D26F-EC97-20FD3CD3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96C2-A57E-38B9-C850-D9BA8895E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7B1C-76D7-50CE-BB29-CC89C85E7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24E7D-37B9-4788-A711-EC3DAD8F55E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1CCF5-59DB-6BDA-692C-86F902EE2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6EB8-C3F3-5F05-EC10-ABEFAE46E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6314-A453-4BE5-B8A3-04515389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6FF40EF3-CEDC-DD25-DC8B-1E591989CFF9}"/>
              </a:ext>
            </a:extLst>
          </p:cNvPr>
          <p:cNvSpPr txBox="1"/>
          <p:nvPr/>
        </p:nvSpPr>
        <p:spPr>
          <a:xfrm>
            <a:off x="5445760" y="-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4717EF-49D8-21B0-CB81-26F918B4B93D}"/>
              </a:ext>
            </a:extLst>
          </p:cNvPr>
          <p:cNvSpPr txBox="1"/>
          <p:nvPr/>
        </p:nvSpPr>
        <p:spPr>
          <a:xfrm>
            <a:off x="6316118" y="1034301"/>
            <a:ext cx="5355144" cy="45861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Poppins"/>
                <a:cs typeface="Poppins"/>
              </a:rPr>
              <a:t>Zayda Cavazos was born and raised in San Diego, CA.  She moved to Chicago, IL to pursue a career in radio. Where she got her BA at Columbia College Chicago and gained experience in media production, on-air, music management, journalism, and social media.​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Poppins"/>
                <a:cs typeface="Poppins"/>
              </a:rPr>
              <a:t>She started her career with Univision in San Diego as the Creative Services Producer. ​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Poppins"/>
                <a:cs typeface="Poppins"/>
              </a:rPr>
              <a:t>Zayda enjoys traveling, any outdoor activities, watching sports, fashion and hanging out with her family and friends. ​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Poppins"/>
                <a:cs typeface="Poppins"/>
              </a:rPr>
            </a:br>
            <a:endParaRPr lang="en-US" sz="1400" dirty="0">
              <a:solidFill>
                <a:schemeClr val="bg2">
                  <a:lumMod val="50000"/>
                </a:schemeClr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AE86A-A628-D64F-A037-E3FC4641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923"/>
            <a:ext cx="5875884" cy="323545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CA4D7FA-A229-557F-7A4D-D8D9436A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643" y="6091258"/>
            <a:ext cx="1371858" cy="483616"/>
          </a:xfrm>
          <a:prstGeom prst="rect">
            <a:avLst/>
          </a:prstGeom>
        </p:spPr>
      </p:pic>
      <p:pic>
        <p:nvPicPr>
          <p:cNvPr id="6" name="Picture 2" descr="A person holding a microphone&#10;&#10;Description automatically generated">
            <a:extLst>
              <a:ext uri="{FF2B5EF4-FFF2-40B4-BE49-F238E27FC236}">
                <a16:creationId xmlns:a16="http://schemas.microsoft.com/office/drawing/2014/main" id="{D1B90C8C-CF3B-F397-18BF-B014827C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14" y="-1520966"/>
            <a:ext cx="5991605" cy="106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2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Jovanna Camacho</dc:creator>
  <cp:lastModifiedBy>Jovanna Camacho</cp:lastModifiedBy>
  <cp:revision>1</cp:revision>
  <dcterms:created xsi:type="dcterms:W3CDTF">2024-10-16T19:08:35Z</dcterms:created>
  <dcterms:modified xsi:type="dcterms:W3CDTF">2024-10-16T19:09:26Z</dcterms:modified>
</cp:coreProperties>
</file>