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7EA1-1E6B-784F-A86E-259A1569E5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C7FBA8-2F4C-8493-0DC3-3F81F8BAF8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F384E6-A62D-FC3F-7C08-8EE72260A950}"/>
              </a:ext>
            </a:extLst>
          </p:cNvPr>
          <p:cNvSpPr>
            <a:spLocks noGrp="1"/>
          </p:cNvSpPr>
          <p:nvPr>
            <p:ph type="dt" sz="half" idx="10"/>
          </p:nvPr>
        </p:nvSpPr>
        <p:spPr/>
        <p:txBody>
          <a:bodyPr/>
          <a:lstStyle/>
          <a:p>
            <a:fld id="{45A007BE-6908-4A7E-83D2-B6693179328E}" type="datetimeFigureOut">
              <a:rPr lang="en-US" smtClean="0"/>
              <a:t>8/26/2024</a:t>
            </a:fld>
            <a:endParaRPr lang="en-US"/>
          </a:p>
        </p:txBody>
      </p:sp>
      <p:sp>
        <p:nvSpPr>
          <p:cNvPr id="5" name="Footer Placeholder 4">
            <a:extLst>
              <a:ext uri="{FF2B5EF4-FFF2-40B4-BE49-F238E27FC236}">
                <a16:creationId xmlns:a16="http://schemas.microsoft.com/office/drawing/2014/main" id="{A8B3A686-23F5-1E67-FBE2-3B9646C8D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3C773-99DE-8CA2-3A89-0FBDF622D3E0}"/>
              </a:ext>
            </a:extLst>
          </p:cNvPr>
          <p:cNvSpPr>
            <a:spLocks noGrp="1"/>
          </p:cNvSpPr>
          <p:nvPr>
            <p:ph type="sldNum" sz="quarter" idx="12"/>
          </p:nvPr>
        </p:nvSpPr>
        <p:spPr/>
        <p:txBody>
          <a:bodyPr/>
          <a:lstStyle/>
          <a:p>
            <a:fld id="{261CED68-8610-4C21-9F2E-9BE57884F2A5}" type="slidenum">
              <a:rPr lang="en-US" smtClean="0"/>
              <a:t>‹#›</a:t>
            </a:fld>
            <a:endParaRPr lang="en-US"/>
          </a:p>
        </p:txBody>
      </p:sp>
    </p:spTree>
    <p:extLst>
      <p:ext uri="{BB962C8B-B14F-4D97-AF65-F5344CB8AC3E}">
        <p14:creationId xmlns:p14="http://schemas.microsoft.com/office/powerpoint/2010/main" val="426207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41C8C-876B-0F50-1566-D5D9A7FC01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973687-156B-8937-6010-C679D76789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6209F-612C-F9F7-6BD7-6F1AAE4B6786}"/>
              </a:ext>
            </a:extLst>
          </p:cNvPr>
          <p:cNvSpPr>
            <a:spLocks noGrp="1"/>
          </p:cNvSpPr>
          <p:nvPr>
            <p:ph type="dt" sz="half" idx="10"/>
          </p:nvPr>
        </p:nvSpPr>
        <p:spPr/>
        <p:txBody>
          <a:bodyPr/>
          <a:lstStyle/>
          <a:p>
            <a:fld id="{45A007BE-6908-4A7E-83D2-B6693179328E}" type="datetimeFigureOut">
              <a:rPr lang="en-US" smtClean="0"/>
              <a:t>8/26/2024</a:t>
            </a:fld>
            <a:endParaRPr lang="en-US"/>
          </a:p>
        </p:txBody>
      </p:sp>
      <p:sp>
        <p:nvSpPr>
          <p:cNvPr id="5" name="Footer Placeholder 4">
            <a:extLst>
              <a:ext uri="{FF2B5EF4-FFF2-40B4-BE49-F238E27FC236}">
                <a16:creationId xmlns:a16="http://schemas.microsoft.com/office/drawing/2014/main" id="{5C9126FA-8311-FCAA-A79A-A55A23BE4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AABE5-D689-824F-B147-486A0749D22E}"/>
              </a:ext>
            </a:extLst>
          </p:cNvPr>
          <p:cNvSpPr>
            <a:spLocks noGrp="1"/>
          </p:cNvSpPr>
          <p:nvPr>
            <p:ph type="sldNum" sz="quarter" idx="12"/>
          </p:nvPr>
        </p:nvSpPr>
        <p:spPr/>
        <p:txBody>
          <a:bodyPr/>
          <a:lstStyle/>
          <a:p>
            <a:fld id="{261CED68-8610-4C21-9F2E-9BE57884F2A5}" type="slidenum">
              <a:rPr lang="en-US" smtClean="0"/>
              <a:t>‹#›</a:t>
            </a:fld>
            <a:endParaRPr lang="en-US"/>
          </a:p>
        </p:txBody>
      </p:sp>
    </p:spTree>
    <p:extLst>
      <p:ext uri="{BB962C8B-B14F-4D97-AF65-F5344CB8AC3E}">
        <p14:creationId xmlns:p14="http://schemas.microsoft.com/office/powerpoint/2010/main" val="5429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9D6008-703D-853A-0C3D-02E075F1AE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4A3745-FF99-A873-C2B7-52AFE5F75D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462A8-D5F3-AFBB-EB26-00CCD32A3B28}"/>
              </a:ext>
            </a:extLst>
          </p:cNvPr>
          <p:cNvSpPr>
            <a:spLocks noGrp="1"/>
          </p:cNvSpPr>
          <p:nvPr>
            <p:ph type="dt" sz="half" idx="10"/>
          </p:nvPr>
        </p:nvSpPr>
        <p:spPr/>
        <p:txBody>
          <a:bodyPr/>
          <a:lstStyle/>
          <a:p>
            <a:fld id="{45A007BE-6908-4A7E-83D2-B6693179328E}" type="datetimeFigureOut">
              <a:rPr lang="en-US" smtClean="0"/>
              <a:t>8/26/2024</a:t>
            </a:fld>
            <a:endParaRPr lang="en-US"/>
          </a:p>
        </p:txBody>
      </p:sp>
      <p:sp>
        <p:nvSpPr>
          <p:cNvPr id="5" name="Footer Placeholder 4">
            <a:extLst>
              <a:ext uri="{FF2B5EF4-FFF2-40B4-BE49-F238E27FC236}">
                <a16:creationId xmlns:a16="http://schemas.microsoft.com/office/drawing/2014/main" id="{E98D914C-F5A7-449D-F304-29E3883C9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6740C-5F00-4F26-A375-CD3C982122E6}"/>
              </a:ext>
            </a:extLst>
          </p:cNvPr>
          <p:cNvSpPr>
            <a:spLocks noGrp="1"/>
          </p:cNvSpPr>
          <p:nvPr>
            <p:ph type="sldNum" sz="quarter" idx="12"/>
          </p:nvPr>
        </p:nvSpPr>
        <p:spPr/>
        <p:txBody>
          <a:bodyPr/>
          <a:lstStyle/>
          <a:p>
            <a:fld id="{261CED68-8610-4C21-9F2E-9BE57884F2A5}" type="slidenum">
              <a:rPr lang="en-US" smtClean="0"/>
              <a:t>‹#›</a:t>
            </a:fld>
            <a:endParaRPr lang="en-US"/>
          </a:p>
        </p:txBody>
      </p:sp>
    </p:spTree>
    <p:extLst>
      <p:ext uri="{BB962C8B-B14F-4D97-AF65-F5344CB8AC3E}">
        <p14:creationId xmlns:p14="http://schemas.microsoft.com/office/powerpoint/2010/main" val="172282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07C7-792F-46B9-7B66-62044FBCF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5BC6A-7779-5D33-BDE9-E6D999C726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6D6FB-DA05-A321-C383-1ECDDF888E2D}"/>
              </a:ext>
            </a:extLst>
          </p:cNvPr>
          <p:cNvSpPr>
            <a:spLocks noGrp="1"/>
          </p:cNvSpPr>
          <p:nvPr>
            <p:ph type="dt" sz="half" idx="10"/>
          </p:nvPr>
        </p:nvSpPr>
        <p:spPr/>
        <p:txBody>
          <a:bodyPr/>
          <a:lstStyle/>
          <a:p>
            <a:fld id="{45A007BE-6908-4A7E-83D2-B6693179328E}" type="datetimeFigureOut">
              <a:rPr lang="en-US" smtClean="0"/>
              <a:t>8/26/2024</a:t>
            </a:fld>
            <a:endParaRPr lang="en-US"/>
          </a:p>
        </p:txBody>
      </p:sp>
      <p:sp>
        <p:nvSpPr>
          <p:cNvPr id="5" name="Footer Placeholder 4">
            <a:extLst>
              <a:ext uri="{FF2B5EF4-FFF2-40B4-BE49-F238E27FC236}">
                <a16:creationId xmlns:a16="http://schemas.microsoft.com/office/drawing/2014/main" id="{1A8E8E3F-D9F2-E5DC-5355-AFF9BFCC0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2405F-E547-CA1C-D857-DAAEE3024CC1}"/>
              </a:ext>
            </a:extLst>
          </p:cNvPr>
          <p:cNvSpPr>
            <a:spLocks noGrp="1"/>
          </p:cNvSpPr>
          <p:nvPr>
            <p:ph type="sldNum" sz="quarter" idx="12"/>
          </p:nvPr>
        </p:nvSpPr>
        <p:spPr/>
        <p:txBody>
          <a:bodyPr/>
          <a:lstStyle/>
          <a:p>
            <a:fld id="{261CED68-8610-4C21-9F2E-9BE57884F2A5}" type="slidenum">
              <a:rPr lang="en-US" smtClean="0"/>
              <a:t>‹#›</a:t>
            </a:fld>
            <a:endParaRPr lang="en-US"/>
          </a:p>
        </p:txBody>
      </p:sp>
    </p:spTree>
    <p:extLst>
      <p:ext uri="{BB962C8B-B14F-4D97-AF65-F5344CB8AC3E}">
        <p14:creationId xmlns:p14="http://schemas.microsoft.com/office/powerpoint/2010/main" val="100449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9A3CE-79CA-5741-0547-579988EFD2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D27762-3F1A-897C-81CF-1B3ECC1AC7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331C38-683B-D763-0504-FBB9C221BCEF}"/>
              </a:ext>
            </a:extLst>
          </p:cNvPr>
          <p:cNvSpPr>
            <a:spLocks noGrp="1"/>
          </p:cNvSpPr>
          <p:nvPr>
            <p:ph type="dt" sz="half" idx="10"/>
          </p:nvPr>
        </p:nvSpPr>
        <p:spPr/>
        <p:txBody>
          <a:bodyPr/>
          <a:lstStyle/>
          <a:p>
            <a:fld id="{45A007BE-6908-4A7E-83D2-B6693179328E}" type="datetimeFigureOut">
              <a:rPr lang="en-US" smtClean="0"/>
              <a:t>8/26/2024</a:t>
            </a:fld>
            <a:endParaRPr lang="en-US"/>
          </a:p>
        </p:txBody>
      </p:sp>
      <p:sp>
        <p:nvSpPr>
          <p:cNvPr id="5" name="Footer Placeholder 4">
            <a:extLst>
              <a:ext uri="{FF2B5EF4-FFF2-40B4-BE49-F238E27FC236}">
                <a16:creationId xmlns:a16="http://schemas.microsoft.com/office/drawing/2014/main" id="{3C612F24-45E4-79CB-0CF9-B6E9F91B1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381A5-56ED-7091-5A30-4C9BAF04AE10}"/>
              </a:ext>
            </a:extLst>
          </p:cNvPr>
          <p:cNvSpPr>
            <a:spLocks noGrp="1"/>
          </p:cNvSpPr>
          <p:nvPr>
            <p:ph type="sldNum" sz="quarter" idx="12"/>
          </p:nvPr>
        </p:nvSpPr>
        <p:spPr/>
        <p:txBody>
          <a:bodyPr/>
          <a:lstStyle/>
          <a:p>
            <a:fld id="{261CED68-8610-4C21-9F2E-9BE57884F2A5}" type="slidenum">
              <a:rPr lang="en-US" smtClean="0"/>
              <a:t>‹#›</a:t>
            </a:fld>
            <a:endParaRPr lang="en-US"/>
          </a:p>
        </p:txBody>
      </p:sp>
    </p:spTree>
    <p:extLst>
      <p:ext uri="{BB962C8B-B14F-4D97-AF65-F5344CB8AC3E}">
        <p14:creationId xmlns:p14="http://schemas.microsoft.com/office/powerpoint/2010/main" val="38061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53F2-602A-192E-2135-62BCF0F4B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3390A-294D-36E7-C962-B2FA29BF3A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C4E75E-A205-A5C9-9EA0-BE168C5BA6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5F7C4-4DDD-9378-054E-031E4F4E96DB}"/>
              </a:ext>
            </a:extLst>
          </p:cNvPr>
          <p:cNvSpPr>
            <a:spLocks noGrp="1"/>
          </p:cNvSpPr>
          <p:nvPr>
            <p:ph type="dt" sz="half" idx="10"/>
          </p:nvPr>
        </p:nvSpPr>
        <p:spPr/>
        <p:txBody>
          <a:bodyPr/>
          <a:lstStyle/>
          <a:p>
            <a:fld id="{45A007BE-6908-4A7E-83D2-B6693179328E}" type="datetimeFigureOut">
              <a:rPr lang="en-US" smtClean="0"/>
              <a:t>8/26/2024</a:t>
            </a:fld>
            <a:endParaRPr lang="en-US"/>
          </a:p>
        </p:txBody>
      </p:sp>
      <p:sp>
        <p:nvSpPr>
          <p:cNvPr id="6" name="Footer Placeholder 5">
            <a:extLst>
              <a:ext uri="{FF2B5EF4-FFF2-40B4-BE49-F238E27FC236}">
                <a16:creationId xmlns:a16="http://schemas.microsoft.com/office/drawing/2014/main" id="{7EBEE750-03AA-D96E-E5EA-B9785E7DE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246E5-78D1-B072-DF16-9BF08F76E396}"/>
              </a:ext>
            </a:extLst>
          </p:cNvPr>
          <p:cNvSpPr>
            <a:spLocks noGrp="1"/>
          </p:cNvSpPr>
          <p:nvPr>
            <p:ph type="sldNum" sz="quarter" idx="12"/>
          </p:nvPr>
        </p:nvSpPr>
        <p:spPr/>
        <p:txBody>
          <a:bodyPr/>
          <a:lstStyle/>
          <a:p>
            <a:fld id="{261CED68-8610-4C21-9F2E-9BE57884F2A5}" type="slidenum">
              <a:rPr lang="en-US" smtClean="0"/>
              <a:t>‹#›</a:t>
            </a:fld>
            <a:endParaRPr lang="en-US"/>
          </a:p>
        </p:txBody>
      </p:sp>
    </p:spTree>
    <p:extLst>
      <p:ext uri="{BB962C8B-B14F-4D97-AF65-F5344CB8AC3E}">
        <p14:creationId xmlns:p14="http://schemas.microsoft.com/office/powerpoint/2010/main" val="344515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6616-F46B-D542-7402-C322DF9420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BA7CA6-BA64-EDAC-D261-0FA1153A1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F602C9-C12A-060F-FECF-CFE43B89BC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E381D-3944-C0C9-1036-321CDD558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78FB08-33CF-E203-B8D7-344EDE3BE4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15675-389B-B74A-BCF0-E62B435DB3CE}"/>
              </a:ext>
            </a:extLst>
          </p:cNvPr>
          <p:cNvSpPr>
            <a:spLocks noGrp="1"/>
          </p:cNvSpPr>
          <p:nvPr>
            <p:ph type="dt" sz="half" idx="10"/>
          </p:nvPr>
        </p:nvSpPr>
        <p:spPr/>
        <p:txBody>
          <a:bodyPr/>
          <a:lstStyle/>
          <a:p>
            <a:fld id="{45A007BE-6908-4A7E-83D2-B6693179328E}" type="datetimeFigureOut">
              <a:rPr lang="en-US" smtClean="0"/>
              <a:t>8/26/2024</a:t>
            </a:fld>
            <a:endParaRPr lang="en-US"/>
          </a:p>
        </p:txBody>
      </p:sp>
      <p:sp>
        <p:nvSpPr>
          <p:cNvPr id="8" name="Footer Placeholder 7">
            <a:extLst>
              <a:ext uri="{FF2B5EF4-FFF2-40B4-BE49-F238E27FC236}">
                <a16:creationId xmlns:a16="http://schemas.microsoft.com/office/drawing/2014/main" id="{15934FC7-7D6D-7D32-D5B9-F9F13277D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B546BA-CF5F-431D-91F3-44CD667AB0C7}"/>
              </a:ext>
            </a:extLst>
          </p:cNvPr>
          <p:cNvSpPr>
            <a:spLocks noGrp="1"/>
          </p:cNvSpPr>
          <p:nvPr>
            <p:ph type="sldNum" sz="quarter" idx="12"/>
          </p:nvPr>
        </p:nvSpPr>
        <p:spPr/>
        <p:txBody>
          <a:bodyPr/>
          <a:lstStyle/>
          <a:p>
            <a:fld id="{261CED68-8610-4C21-9F2E-9BE57884F2A5}" type="slidenum">
              <a:rPr lang="en-US" smtClean="0"/>
              <a:t>‹#›</a:t>
            </a:fld>
            <a:endParaRPr lang="en-US"/>
          </a:p>
        </p:txBody>
      </p:sp>
    </p:spTree>
    <p:extLst>
      <p:ext uri="{BB962C8B-B14F-4D97-AF65-F5344CB8AC3E}">
        <p14:creationId xmlns:p14="http://schemas.microsoft.com/office/powerpoint/2010/main" val="127521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1482-3A16-E51A-5C2D-0A6DBC1B5D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AED389-AF75-3BDC-BAA2-CFC8B34B9365}"/>
              </a:ext>
            </a:extLst>
          </p:cNvPr>
          <p:cNvSpPr>
            <a:spLocks noGrp="1"/>
          </p:cNvSpPr>
          <p:nvPr>
            <p:ph type="dt" sz="half" idx="10"/>
          </p:nvPr>
        </p:nvSpPr>
        <p:spPr/>
        <p:txBody>
          <a:bodyPr/>
          <a:lstStyle/>
          <a:p>
            <a:fld id="{45A007BE-6908-4A7E-83D2-B6693179328E}" type="datetimeFigureOut">
              <a:rPr lang="en-US" smtClean="0"/>
              <a:t>8/26/2024</a:t>
            </a:fld>
            <a:endParaRPr lang="en-US"/>
          </a:p>
        </p:txBody>
      </p:sp>
      <p:sp>
        <p:nvSpPr>
          <p:cNvPr id="4" name="Footer Placeholder 3">
            <a:extLst>
              <a:ext uri="{FF2B5EF4-FFF2-40B4-BE49-F238E27FC236}">
                <a16:creationId xmlns:a16="http://schemas.microsoft.com/office/drawing/2014/main" id="{5261F284-3F65-E53B-12F2-7D1E8787F1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837E56-6732-EE50-881C-F9855EB9E1B4}"/>
              </a:ext>
            </a:extLst>
          </p:cNvPr>
          <p:cNvSpPr>
            <a:spLocks noGrp="1"/>
          </p:cNvSpPr>
          <p:nvPr>
            <p:ph type="sldNum" sz="quarter" idx="12"/>
          </p:nvPr>
        </p:nvSpPr>
        <p:spPr/>
        <p:txBody>
          <a:bodyPr/>
          <a:lstStyle/>
          <a:p>
            <a:fld id="{261CED68-8610-4C21-9F2E-9BE57884F2A5}" type="slidenum">
              <a:rPr lang="en-US" smtClean="0"/>
              <a:t>‹#›</a:t>
            </a:fld>
            <a:endParaRPr lang="en-US"/>
          </a:p>
        </p:txBody>
      </p:sp>
    </p:spTree>
    <p:extLst>
      <p:ext uri="{BB962C8B-B14F-4D97-AF65-F5344CB8AC3E}">
        <p14:creationId xmlns:p14="http://schemas.microsoft.com/office/powerpoint/2010/main" val="617400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0BA4A-50A4-159C-3139-D5858E1B4ACD}"/>
              </a:ext>
            </a:extLst>
          </p:cNvPr>
          <p:cNvSpPr>
            <a:spLocks noGrp="1"/>
          </p:cNvSpPr>
          <p:nvPr>
            <p:ph type="dt" sz="half" idx="10"/>
          </p:nvPr>
        </p:nvSpPr>
        <p:spPr/>
        <p:txBody>
          <a:bodyPr/>
          <a:lstStyle/>
          <a:p>
            <a:fld id="{45A007BE-6908-4A7E-83D2-B6693179328E}" type="datetimeFigureOut">
              <a:rPr lang="en-US" smtClean="0"/>
              <a:t>8/26/2024</a:t>
            </a:fld>
            <a:endParaRPr lang="en-US"/>
          </a:p>
        </p:txBody>
      </p:sp>
      <p:sp>
        <p:nvSpPr>
          <p:cNvPr id="3" name="Footer Placeholder 2">
            <a:extLst>
              <a:ext uri="{FF2B5EF4-FFF2-40B4-BE49-F238E27FC236}">
                <a16:creationId xmlns:a16="http://schemas.microsoft.com/office/drawing/2014/main" id="{E7B1A5C4-3C86-3C56-CA1A-D558CAD8DE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ECB1F1-B303-5227-1F03-A141CD873121}"/>
              </a:ext>
            </a:extLst>
          </p:cNvPr>
          <p:cNvSpPr>
            <a:spLocks noGrp="1"/>
          </p:cNvSpPr>
          <p:nvPr>
            <p:ph type="sldNum" sz="quarter" idx="12"/>
          </p:nvPr>
        </p:nvSpPr>
        <p:spPr/>
        <p:txBody>
          <a:bodyPr/>
          <a:lstStyle/>
          <a:p>
            <a:fld id="{261CED68-8610-4C21-9F2E-9BE57884F2A5}" type="slidenum">
              <a:rPr lang="en-US" smtClean="0"/>
              <a:t>‹#›</a:t>
            </a:fld>
            <a:endParaRPr lang="en-US"/>
          </a:p>
        </p:txBody>
      </p:sp>
    </p:spTree>
    <p:extLst>
      <p:ext uri="{BB962C8B-B14F-4D97-AF65-F5344CB8AC3E}">
        <p14:creationId xmlns:p14="http://schemas.microsoft.com/office/powerpoint/2010/main" val="346274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A495-1C41-6643-3213-9DCE295AB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544C47-FA20-87DC-28D3-FF1EAAF22C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C8BBD0-3738-5F53-5686-A12B05F02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C625B-C377-CEF3-F0FD-C0B56A72D100}"/>
              </a:ext>
            </a:extLst>
          </p:cNvPr>
          <p:cNvSpPr>
            <a:spLocks noGrp="1"/>
          </p:cNvSpPr>
          <p:nvPr>
            <p:ph type="dt" sz="half" idx="10"/>
          </p:nvPr>
        </p:nvSpPr>
        <p:spPr/>
        <p:txBody>
          <a:bodyPr/>
          <a:lstStyle/>
          <a:p>
            <a:fld id="{45A007BE-6908-4A7E-83D2-B6693179328E}" type="datetimeFigureOut">
              <a:rPr lang="en-US" smtClean="0"/>
              <a:t>8/26/2024</a:t>
            </a:fld>
            <a:endParaRPr lang="en-US"/>
          </a:p>
        </p:txBody>
      </p:sp>
      <p:sp>
        <p:nvSpPr>
          <p:cNvPr id="6" name="Footer Placeholder 5">
            <a:extLst>
              <a:ext uri="{FF2B5EF4-FFF2-40B4-BE49-F238E27FC236}">
                <a16:creationId xmlns:a16="http://schemas.microsoft.com/office/drawing/2014/main" id="{7253AF3E-57BB-1AAF-1DA7-C52809EAA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80E9F-E6B1-D0E4-EF0A-DD5AFCB95D53}"/>
              </a:ext>
            </a:extLst>
          </p:cNvPr>
          <p:cNvSpPr>
            <a:spLocks noGrp="1"/>
          </p:cNvSpPr>
          <p:nvPr>
            <p:ph type="sldNum" sz="quarter" idx="12"/>
          </p:nvPr>
        </p:nvSpPr>
        <p:spPr/>
        <p:txBody>
          <a:bodyPr/>
          <a:lstStyle/>
          <a:p>
            <a:fld id="{261CED68-8610-4C21-9F2E-9BE57884F2A5}" type="slidenum">
              <a:rPr lang="en-US" smtClean="0"/>
              <a:t>‹#›</a:t>
            </a:fld>
            <a:endParaRPr lang="en-US"/>
          </a:p>
        </p:txBody>
      </p:sp>
    </p:spTree>
    <p:extLst>
      <p:ext uri="{BB962C8B-B14F-4D97-AF65-F5344CB8AC3E}">
        <p14:creationId xmlns:p14="http://schemas.microsoft.com/office/powerpoint/2010/main" val="127051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3B40-F8F4-5FF9-A833-1D36F6051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9DA7E8-7408-2FB4-570E-277813F7C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549793-9D4E-CCDB-D63B-D722B79A6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11ED22-D15D-98D1-9992-5D5162F7A55C}"/>
              </a:ext>
            </a:extLst>
          </p:cNvPr>
          <p:cNvSpPr>
            <a:spLocks noGrp="1"/>
          </p:cNvSpPr>
          <p:nvPr>
            <p:ph type="dt" sz="half" idx="10"/>
          </p:nvPr>
        </p:nvSpPr>
        <p:spPr/>
        <p:txBody>
          <a:bodyPr/>
          <a:lstStyle/>
          <a:p>
            <a:fld id="{45A007BE-6908-4A7E-83D2-B6693179328E}" type="datetimeFigureOut">
              <a:rPr lang="en-US" smtClean="0"/>
              <a:t>8/26/2024</a:t>
            </a:fld>
            <a:endParaRPr lang="en-US"/>
          </a:p>
        </p:txBody>
      </p:sp>
      <p:sp>
        <p:nvSpPr>
          <p:cNvPr id="6" name="Footer Placeholder 5">
            <a:extLst>
              <a:ext uri="{FF2B5EF4-FFF2-40B4-BE49-F238E27FC236}">
                <a16:creationId xmlns:a16="http://schemas.microsoft.com/office/drawing/2014/main" id="{ED2A0FE8-E31A-A512-F66D-BFF497982D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30AF7-E404-D79C-070B-9518CA46015E}"/>
              </a:ext>
            </a:extLst>
          </p:cNvPr>
          <p:cNvSpPr>
            <a:spLocks noGrp="1"/>
          </p:cNvSpPr>
          <p:nvPr>
            <p:ph type="sldNum" sz="quarter" idx="12"/>
          </p:nvPr>
        </p:nvSpPr>
        <p:spPr/>
        <p:txBody>
          <a:bodyPr/>
          <a:lstStyle/>
          <a:p>
            <a:fld id="{261CED68-8610-4C21-9F2E-9BE57884F2A5}" type="slidenum">
              <a:rPr lang="en-US" smtClean="0"/>
              <a:t>‹#›</a:t>
            </a:fld>
            <a:endParaRPr lang="en-US"/>
          </a:p>
        </p:txBody>
      </p:sp>
    </p:spTree>
    <p:extLst>
      <p:ext uri="{BB962C8B-B14F-4D97-AF65-F5344CB8AC3E}">
        <p14:creationId xmlns:p14="http://schemas.microsoft.com/office/powerpoint/2010/main" val="293959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654AF-07A7-1286-ADB3-77D8B7703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0FAFE6-99E8-D17B-128B-E378DFE8D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01401-8824-04DC-DE8F-2A67397180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A007BE-6908-4A7E-83D2-B6693179328E}" type="datetimeFigureOut">
              <a:rPr lang="en-US" smtClean="0"/>
              <a:t>8/26/2024</a:t>
            </a:fld>
            <a:endParaRPr lang="en-US"/>
          </a:p>
        </p:txBody>
      </p:sp>
      <p:sp>
        <p:nvSpPr>
          <p:cNvPr id="5" name="Footer Placeholder 4">
            <a:extLst>
              <a:ext uri="{FF2B5EF4-FFF2-40B4-BE49-F238E27FC236}">
                <a16:creationId xmlns:a16="http://schemas.microsoft.com/office/drawing/2014/main" id="{C92462C0-83C8-F87F-5420-CB8D6818D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5BFB947-E706-F8E2-5B3E-0BB9A7956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1CED68-8610-4C21-9F2E-9BE57884F2A5}" type="slidenum">
              <a:rPr lang="en-US" smtClean="0"/>
              <a:t>‹#›</a:t>
            </a:fld>
            <a:endParaRPr lang="en-US"/>
          </a:p>
        </p:txBody>
      </p:sp>
    </p:spTree>
    <p:extLst>
      <p:ext uri="{BB962C8B-B14F-4D97-AF65-F5344CB8AC3E}">
        <p14:creationId xmlns:p14="http://schemas.microsoft.com/office/powerpoint/2010/main" val="4100902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D6EB594-FACC-DB0C-68EF-04071210663F}"/>
              </a:ext>
            </a:extLst>
          </p:cNvPr>
          <p:cNvSpPr txBox="1"/>
          <p:nvPr/>
        </p:nvSpPr>
        <p:spPr>
          <a:xfrm>
            <a:off x="5939956" y="1654613"/>
            <a:ext cx="4864119" cy="584775"/>
          </a:xfrm>
          <a:prstGeom prst="rect">
            <a:avLst/>
          </a:prstGeom>
          <a:noFill/>
        </p:spPr>
        <p:txBody>
          <a:bodyPr wrap="square" rtlCol="0">
            <a:spAutoFit/>
          </a:bodyPr>
          <a:lstStyle/>
          <a:p>
            <a:r>
              <a:rPr lang="es-ES" sz="3200" b="1" dirty="0">
                <a:solidFill>
                  <a:srgbClr val="C91423"/>
                </a:solidFill>
                <a:latin typeface="ITC Lubalin Graph Std Book" panose="02060502020205020404" pitchFamily="18" charset="0"/>
              </a:rPr>
              <a:t>Paola “La Mala” </a:t>
            </a:r>
            <a:r>
              <a:rPr lang="es-ES" sz="3200" b="1" dirty="0" err="1">
                <a:solidFill>
                  <a:srgbClr val="C91423"/>
                </a:solidFill>
                <a:latin typeface="ITC Lubalin Graph Std Book" panose="02060502020205020404" pitchFamily="18" charset="0"/>
              </a:rPr>
              <a:t>Sasso</a:t>
            </a:r>
            <a:endParaRPr lang="es-ES" sz="3200" b="1" dirty="0">
              <a:solidFill>
                <a:srgbClr val="C91423"/>
              </a:solidFill>
              <a:latin typeface="ITC Lubalin Graph Std Book" panose="02060502020205020404" pitchFamily="18" charset="0"/>
            </a:endParaRPr>
          </a:p>
        </p:txBody>
      </p:sp>
      <p:pic>
        <p:nvPicPr>
          <p:cNvPr id="6" name="Imagen 5" descr="Interfaz de usuario gráfica&#10;&#10;Descripción generada automáticamente">
            <a:extLst>
              <a:ext uri="{FF2B5EF4-FFF2-40B4-BE49-F238E27FC236}">
                <a16:creationId xmlns:a16="http://schemas.microsoft.com/office/drawing/2014/main" id="{FA92907A-F396-0C4D-D9BA-D9713ABBC48A}"/>
              </a:ext>
            </a:extLst>
          </p:cNvPr>
          <p:cNvPicPr>
            <a:picLocks noChangeAspect="1"/>
          </p:cNvPicPr>
          <p:nvPr/>
        </p:nvPicPr>
        <p:blipFill>
          <a:blip r:embed="rId2"/>
          <a:stretch>
            <a:fillRect/>
          </a:stretch>
        </p:blipFill>
        <p:spPr>
          <a:xfrm>
            <a:off x="11031792" y="5913655"/>
            <a:ext cx="1074173" cy="830042"/>
          </a:xfrm>
          <a:prstGeom prst="rect">
            <a:avLst/>
          </a:prstGeom>
        </p:spPr>
      </p:pic>
      <p:sp>
        <p:nvSpPr>
          <p:cNvPr id="13" name="CuadroTexto 2">
            <a:extLst>
              <a:ext uri="{FF2B5EF4-FFF2-40B4-BE49-F238E27FC236}">
                <a16:creationId xmlns:a16="http://schemas.microsoft.com/office/drawing/2014/main" id="{D333E0D4-24B9-3A30-BB5A-EDC9A147803C}"/>
              </a:ext>
            </a:extLst>
          </p:cNvPr>
          <p:cNvSpPr txBox="1"/>
          <p:nvPr/>
        </p:nvSpPr>
        <p:spPr>
          <a:xfrm>
            <a:off x="5939956" y="2251541"/>
            <a:ext cx="5724091" cy="2004395"/>
          </a:xfrm>
          <a:prstGeom prst="rect">
            <a:avLst/>
          </a:prstGeom>
          <a:noFill/>
        </p:spPr>
        <p:txBody>
          <a:bodyPr wrap="square" rtlCol="0">
            <a:spAutoFit/>
          </a:bodyPr>
          <a:lstStyle/>
          <a:p>
            <a:pPr algn="l">
              <a:lnSpc>
                <a:spcPct val="150000"/>
              </a:lnSpc>
            </a:pPr>
            <a:r>
              <a:rPr lang="en-US" sz="1400" b="0" i="0" dirty="0">
                <a:effectLst/>
                <a:latin typeface="Poppins" pitchFamily="2" charset="77"/>
                <a:cs typeface="Poppins" pitchFamily="2" charset="77"/>
              </a:rPr>
              <a:t>Pao </a:t>
            </a:r>
            <a:r>
              <a:rPr lang="en-US" sz="1400" b="0" i="0" dirty="0" err="1">
                <a:effectLst/>
                <a:latin typeface="Poppins" pitchFamily="2" charset="77"/>
                <a:cs typeface="Poppins" pitchFamily="2" charset="77"/>
              </a:rPr>
              <a:t>Sasso</a:t>
            </a:r>
            <a:r>
              <a:rPr lang="en-US" sz="1400" b="0" i="0" dirty="0">
                <a:effectLst/>
                <a:latin typeface="Poppins" pitchFamily="2" charset="77"/>
                <a:cs typeface="Poppins" pitchFamily="2" charset="77"/>
              </a:rPr>
              <a:t> is the new vibrant voice on "El Bueno, La Mala y El </a:t>
            </a:r>
            <a:r>
              <a:rPr lang="en-US" sz="1400" b="0" i="0" dirty="0" err="1">
                <a:effectLst/>
                <a:latin typeface="Poppins" pitchFamily="2" charset="77"/>
                <a:cs typeface="Poppins" pitchFamily="2" charset="77"/>
              </a:rPr>
              <a:t>Feo</a:t>
            </a:r>
            <a:r>
              <a:rPr lang="en-US" sz="1400" b="0" i="0" dirty="0">
                <a:effectLst/>
                <a:latin typeface="Poppins" pitchFamily="2" charset="77"/>
                <a:cs typeface="Poppins" pitchFamily="2" charset="77"/>
              </a:rPr>
              <a:t>," known for her engaging personality and digital savvy. She has made a significant impact with over 14 million impressions across digital channels, showcasing her broad appeal. Pao's addition to the show is set to invigorate the audience experience with her unique flair and charisma.</a:t>
            </a:r>
          </a:p>
        </p:txBody>
      </p:sp>
      <p:sp>
        <p:nvSpPr>
          <p:cNvPr id="15" name="CuadroTexto 5">
            <a:extLst>
              <a:ext uri="{FF2B5EF4-FFF2-40B4-BE49-F238E27FC236}">
                <a16:creationId xmlns:a16="http://schemas.microsoft.com/office/drawing/2014/main" id="{9F9192BB-B6FE-C0F5-3F8F-8BA719179BA6}"/>
              </a:ext>
            </a:extLst>
          </p:cNvPr>
          <p:cNvSpPr txBox="1"/>
          <p:nvPr/>
        </p:nvSpPr>
        <p:spPr>
          <a:xfrm>
            <a:off x="6666249" y="4748869"/>
            <a:ext cx="1345522" cy="646331"/>
          </a:xfrm>
          <a:prstGeom prst="rect">
            <a:avLst/>
          </a:prstGeom>
          <a:noFill/>
        </p:spPr>
        <p:txBody>
          <a:bodyPr wrap="square" rtlCol="0">
            <a:spAutoFit/>
          </a:bodyPr>
          <a:lstStyle/>
          <a:p>
            <a:r>
              <a:rPr lang="es-ES" sz="2400" b="1" dirty="0">
                <a:solidFill>
                  <a:srgbClr val="C91423"/>
                </a:solidFill>
                <a:latin typeface="ITC Lubalin Graph Std Book" panose="02060502020205020404" pitchFamily="18" charset="0"/>
                <a:ea typeface="Open Sans Light" pitchFamily="2" charset="0"/>
                <a:cs typeface="Open Sans Light" pitchFamily="2" charset="0"/>
              </a:rPr>
              <a:t>1.8M+</a:t>
            </a:r>
          </a:p>
          <a:p>
            <a:r>
              <a:rPr lang="es-ES" sz="1200" b="1" dirty="0" err="1">
                <a:solidFill>
                  <a:srgbClr val="C91423"/>
                </a:solidFill>
                <a:latin typeface="ITC Lubalin Graph Std Book" panose="02060502020205020404" pitchFamily="18" charset="0"/>
                <a:ea typeface="Open Sans Light" pitchFamily="2" charset="0"/>
                <a:cs typeface="Open Sans Light" pitchFamily="2" charset="0"/>
              </a:rPr>
              <a:t>Followers</a:t>
            </a:r>
            <a:endParaRPr lang="es-ES" sz="1200" b="1" dirty="0">
              <a:solidFill>
                <a:srgbClr val="C91423"/>
              </a:solidFill>
              <a:latin typeface="ITC Lubalin Graph Std Book" panose="02060502020205020404" pitchFamily="18" charset="0"/>
              <a:ea typeface="Open Sans Light" pitchFamily="2" charset="0"/>
              <a:cs typeface="Open Sans Light" pitchFamily="2" charset="0"/>
            </a:endParaRPr>
          </a:p>
        </p:txBody>
      </p:sp>
      <p:sp>
        <p:nvSpPr>
          <p:cNvPr id="17" name="CuadroTexto 7">
            <a:extLst>
              <a:ext uri="{FF2B5EF4-FFF2-40B4-BE49-F238E27FC236}">
                <a16:creationId xmlns:a16="http://schemas.microsoft.com/office/drawing/2014/main" id="{60EB2D91-272B-901E-C50C-6F789E7A66B2}"/>
              </a:ext>
            </a:extLst>
          </p:cNvPr>
          <p:cNvSpPr txBox="1"/>
          <p:nvPr/>
        </p:nvSpPr>
        <p:spPr>
          <a:xfrm>
            <a:off x="8412267" y="4748869"/>
            <a:ext cx="1345522" cy="646331"/>
          </a:xfrm>
          <a:prstGeom prst="rect">
            <a:avLst/>
          </a:prstGeom>
          <a:noFill/>
        </p:spPr>
        <p:txBody>
          <a:bodyPr wrap="square" rtlCol="0">
            <a:spAutoFit/>
          </a:bodyPr>
          <a:lstStyle/>
          <a:p>
            <a:r>
              <a:rPr lang="es-ES" sz="2400" b="1" dirty="0">
                <a:solidFill>
                  <a:srgbClr val="C91423"/>
                </a:solidFill>
                <a:latin typeface="ITC Lubalin Graph Std Book" panose="02060502020205020404" pitchFamily="18" charset="0"/>
                <a:ea typeface="Open Sans Light" pitchFamily="2" charset="0"/>
                <a:cs typeface="Open Sans Light" pitchFamily="2" charset="0"/>
              </a:rPr>
              <a:t>713K+</a:t>
            </a:r>
          </a:p>
          <a:p>
            <a:r>
              <a:rPr lang="es-ES" sz="1200" b="1" dirty="0" err="1">
                <a:solidFill>
                  <a:srgbClr val="C91423"/>
                </a:solidFill>
                <a:latin typeface="ITC Lubalin Graph Std Book" panose="02060502020205020404" pitchFamily="18" charset="0"/>
                <a:ea typeface="Open Sans Light" pitchFamily="2" charset="0"/>
                <a:cs typeface="Open Sans Light" pitchFamily="2" charset="0"/>
              </a:rPr>
              <a:t>Followers</a:t>
            </a:r>
            <a:endParaRPr lang="es-ES" sz="1200" b="1" dirty="0">
              <a:solidFill>
                <a:srgbClr val="C91423"/>
              </a:solidFill>
              <a:latin typeface="ITC Lubalin Graph Std Book" panose="02060502020205020404" pitchFamily="18" charset="0"/>
              <a:ea typeface="Open Sans Light" pitchFamily="2" charset="0"/>
              <a:cs typeface="Open Sans Light" pitchFamily="2" charset="0"/>
            </a:endParaRPr>
          </a:p>
        </p:txBody>
      </p:sp>
      <p:sp>
        <p:nvSpPr>
          <p:cNvPr id="19" name="CuadroTexto 9">
            <a:extLst>
              <a:ext uri="{FF2B5EF4-FFF2-40B4-BE49-F238E27FC236}">
                <a16:creationId xmlns:a16="http://schemas.microsoft.com/office/drawing/2014/main" id="{FBED101B-208B-D7B4-F94F-5EFBEC510FF0}"/>
              </a:ext>
            </a:extLst>
          </p:cNvPr>
          <p:cNvSpPr txBox="1"/>
          <p:nvPr/>
        </p:nvSpPr>
        <p:spPr>
          <a:xfrm>
            <a:off x="10141273" y="4748869"/>
            <a:ext cx="1345522" cy="646331"/>
          </a:xfrm>
          <a:prstGeom prst="rect">
            <a:avLst/>
          </a:prstGeom>
          <a:noFill/>
        </p:spPr>
        <p:txBody>
          <a:bodyPr wrap="square" rtlCol="0">
            <a:spAutoFit/>
          </a:bodyPr>
          <a:lstStyle/>
          <a:p>
            <a:r>
              <a:rPr lang="es-ES" sz="2400" b="1" dirty="0">
                <a:solidFill>
                  <a:srgbClr val="C91423"/>
                </a:solidFill>
                <a:latin typeface="ITC Lubalin Graph Std Book" panose="02060502020205020404" pitchFamily="18" charset="0"/>
                <a:ea typeface="Open Sans Light" pitchFamily="2" charset="0"/>
                <a:cs typeface="Open Sans Light" pitchFamily="2" charset="0"/>
              </a:rPr>
              <a:t>1.1M+</a:t>
            </a:r>
          </a:p>
          <a:p>
            <a:r>
              <a:rPr lang="es-ES" sz="1200" b="1" dirty="0" err="1">
                <a:solidFill>
                  <a:srgbClr val="C91423"/>
                </a:solidFill>
                <a:latin typeface="ITC Lubalin Graph Std Book" panose="02060502020205020404" pitchFamily="18" charset="0"/>
                <a:ea typeface="Open Sans Light" pitchFamily="2" charset="0"/>
                <a:cs typeface="Open Sans Light" pitchFamily="2" charset="0"/>
              </a:rPr>
              <a:t>Followers</a:t>
            </a:r>
            <a:endParaRPr lang="es-ES" sz="1200" b="1" dirty="0">
              <a:solidFill>
                <a:srgbClr val="C91423"/>
              </a:solidFill>
              <a:latin typeface="ITC Lubalin Graph Std Book" panose="02060502020205020404" pitchFamily="18" charset="0"/>
              <a:ea typeface="Open Sans Light" pitchFamily="2" charset="0"/>
              <a:cs typeface="Open Sans Light" pitchFamily="2" charset="0"/>
            </a:endParaRPr>
          </a:p>
        </p:txBody>
      </p:sp>
      <p:pic>
        <p:nvPicPr>
          <p:cNvPr id="3" name="Imagen 2">
            <a:extLst>
              <a:ext uri="{FF2B5EF4-FFF2-40B4-BE49-F238E27FC236}">
                <a16:creationId xmlns:a16="http://schemas.microsoft.com/office/drawing/2014/main" id="{FFD031DB-7D63-5799-476E-CA8D4D2F5108}"/>
              </a:ext>
            </a:extLst>
          </p:cNvPr>
          <p:cNvPicPr>
            <a:picLocks noChangeAspect="1"/>
          </p:cNvPicPr>
          <p:nvPr/>
        </p:nvPicPr>
        <p:blipFill>
          <a:blip r:embed="rId3"/>
          <a:stretch>
            <a:fillRect/>
          </a:stretch>
        </p:blipFill>
        <p:spPr>
          <a:xfrm>
            <a:off x="6213581" y="4737868"/>
            <a:ext cx="426455" cy="426455"/>
          </a:xfrm>
          <a:prstGeom prst="rect">
            <a:avLst/>
          </a:prstGeom>
        </p:spPr>
      </p:pic>
      <p:pic>
        <p:nvPicPr>
          <p:cNvPr id="4" name="Imagen 3">
            <a:extLst>
              <a:ext uri="{FF2B5EF4-FFF2-40B4-BE49-F238E27FC236}">
                <a16:creationId xmlns:a16="http://schemas.microsoft.com/office/drawing/2014/main" id="{1C0B6266-4A33-510B-8A38-A90ED252C675}"/>
              </a:ext>
            </a:extLst>
          </p:cNvPr>
          <p:cNvPicPr>
            <a:picLocks noChangeAspect="1"/>
          </p:cNvPicPr>
          <p:nvPr/>
        </p:nvPicPr>
        <p:blipFill>
          <a:blip r:embed="rId4"/>
          <a:stretch>
            <a:fillRect/>
          </a:stretch>
        </p:blipFill>
        <p:spPr>
          <a:xfrm>
            <a:off x="7884206" y="4734162"/>
            <a:ext cx="482471" cy="482471"/>
          </a:xfrm>
          <a:prstGeom prst="rect">
            <a:avLst/>
          </a:prstGeom>
        </p:spPr>
      </p:pic>
      <p:pic>
        <p:nvPicPr>
          <p:cNvPr id="5" name="Imagen 4">
            <a:extLst>
              <a:ext uri="{FF2B5EF4-FFF2-40B4-BE49-F238E27FC236}">
                <a16:creationId xmlns:a16="http://schemas.microsoft.com/office/drawing/2014/main" id="{CBB62CFD-C422-218C-9A79-386D34CE31C0}"/>
              </a:ext>
            </a:extLst>
          </p:cNvPr>
          <p:cNvPicPr>
            <a:picLocks noChangeAspect="1"/>
          </p:cNvPicPr>
          <p:nvPr/>
        </p:nvPicPr>
        <p:blipFill>
          <a:blip r:embed="rId5"/>
          <a:stretch>
            <a:fillRect/>
          </a:stretch>
        </p:blipFill>
        <p:spPr>
          <a:xfrm>
            <a:off x="9637175" y="4723348"/>
            <a:ext cx="504098" cy="504098"/>
          </a:xfrm>
          <a:prstGeom prst="rect">
            <a:avLst/>
          </a:prstGeom>
        </p:spPr>
      </p:pic>
      <p:pic>
        <p:nvPicPr>
          <p:cNvPr id="7" name="Picture 6">
            <a:extLst>
              <a:ext uri="{FF2B5EF4-FFF2-40B4-BE49-F238E27FC236}">
                <a16:creationId xmlns:a16="http://schemas.microsoft.com/office/drawing/2014/main" id="{8AA07961-33EE-6543-931C-86851DFE0E5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33" b="97333" l="500" r="52250">
                        <a14:foregroundMark x1="9125" y1="48667" x2="38375" y2="6889"/>
                        <a14:foregroundMark x1="8000" y1="76556" x2="14500" y2="87222"/>
                        <a14:foregroundMark x1="14500" y1="87222" x2="24438" y2="93889"/>
                        <a14:foregroundMark x1="24438" y1="93889" x2="28938" y2="92667"/>
                        <a14:foregroundMark x1="28938" y1="92667" x2="31438" y2="94333"/>
                        <a14:foregroundMark x1="3688" y1="93111" x2="3438" y2="8778"/>
                        <a14:foregroundMark x1="3438" y1="8778" x2="12937" y2="2111"/>
                        <a14:foregroundMark x1="12937" y1="2111" x2="48875" y2="2778"/>
                        <a14:foregroundMark x1="48875" y1="2778" x2="12812" y2="64556"/>
                        <a14:foregroundMark x1="12812" y1="64556" x2="11563" y2="84111"/>
                        <a14:foregroundMark x1="11563" y1="84111" x2="5813" y2="91556"/>
                        <a14:foregroundMark x1="5813" y1="91556" x2="29250" y2="94889"/>
                        <a14:foregroundMark x1="29250" y1="94889" x2="31688" y2="88000"/>
                        <a14:foregroundMark x1="31688" y1="88000" x2="34313" y2="96667"/>
                        <a14:foregroundMark x1="8188" y1="94444" x2="3125" y2="95111"/>
                        <a14:foregroundMark x1="3125" y1="95111" x2="750" y2="82889"/>
                        <a14:foregroundMark x1="750" y1="82889" x2="1625" y2="7444"/>
                        <a14:foregroundMark x1="1625" y1="7444" x2="9313" y2="4333"/>
                        <a14:foregroundMark x1="9313" y1="4333" x2="43375" y2="5667"/>
                        <a14:foregroundMark x1="43375" y1="5667" x2="48438" y2="5222"/>
                        <a14:foregroundMark x1="48438" y1="5222" x2="48750" y2="5222"/>
                        <a14:foregroundMark x1="4438" y1="3111" x2="500" y2="97444"/>
                        <a14:foregroundMark x1="52250" y1="2333" x2="52250" y2="2333"/>
                        <a14:foregroundMark x1="19938" y1="42889" x2="24688" y2="36556"/>
                        <a14:foregroundMark x1="24688" y1="36556" x2="26563" y2="32000"/>
                      </a14:backgroundRemoval>
                    </a14:imgEffect>
                  </a14:imgLayer>
                </a14:imgProps>
              </a:ext>
            </a:extLst>
          </a:blip>
          <a:srcRect r="45759"/>
          <a:stretch/>
        </p:blipFill>
        <p:spPr>
          <a:xfrm>
            <a:off x="-4720" y="0"/>
            <a:ext cx="6613077" cy="6858000"/>
          </a:xfrm>
          <a:prstGeom prst="rect">
            <a:avLst/>
          </a:prstGeom>
        </p:spPr>
      </p:pic>
    </p:spTree>
    <p:extLst>
      <p:ext uri="{BB962C8B-B14F-4D97-AF65-F5344CB8AC3E}">
        <p14:creationId xmlns:p14="http://schemas.microsoft.com/office/powerpoint/2010/main" val="1827815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81</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ITC Lubalin Graph Std Book</vt:lpstr>
      <vt:lpstr>Poppins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Jovanna Camacho</dc:creator>
  <cp:lastModifiedBy>Jovanna Camacho</cp:lastModifiedBy>
  <cp:revision>1</cp:revision>
  <dcterms:created xsi:type="dcterms:W3CDTF">2024-08-26T19:04:30Z</dcterms:created>
  <dcterms:modified xsi:type="dcterms:W3CDTF">2024-08-26T19:06:33Z</dcterms:modified>
</cp:coreProperties>
</file>