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AE240-812F-FEDA-FA61-27DE0459DC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64FE8-1CD6-5D5D-E869-531E9A31B4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EAA54-BE82-8B4D-69CD-1127E750F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D400-E805-4950-B7ED-42D577B18068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E5B6D-EFCA-4997-5D00-751B9B349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E46C8C-43C1-FE62-A047-2F7627B6A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8D3-A57E-4B10-9E78-C912FE8EC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354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853DB-6E2D-0656-D4C0-59E0384EA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C86C70-1E0E-4594-E75D-A44D1ACEEE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87347-0165-46FF-7120-50A5402C8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D400-E805-4950-B7ED-42D577B18068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7CDFE-8B8D-086E-7A13-5D584917D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7D0C4B-26B1-10E8-939B-DC445D655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8D3-A57E-4B10-9E78-C912FE8EC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80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05E673-E9DC-2330-6404-B9242B2E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7F12E1-3080-5216-C179-908B17459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BC2BF1-9E23-8F00-F328-134425229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D400-E805-4950-B7ED-42D577B18068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DD5A3-0CF1-809A-5973-30130EBBB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F9233-838F-3ED1-8FD0-FE5499285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8D3-A57E-4B10-9E78-C912FE8EC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86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Rectangle 1"/>
          <p:cNvSpPr/>
          <p:nvPr/>
        </p:nvSpPr>
        <p:spPr>
          <a:xfrm>
            <a:off x="0" y="351973"/>
            <a:ext cx="12192000" cy="6154057"/>
          </a:xfrm>
          <a:prstGeom prst="rect">
            <a:avLst/>
          </a:prstGeom>
          <a:solidFill>
            <a:srgbClr val="00C47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800"/>
          </a:p>
        </p:txBody>
      </p:sp>
      <p:sp>
        <p:nvSpPr>
          <p:cNvPr id="135" name="Picture Placeholder 7"/>
          <p:cNvSpPr>
            <a:spLocks noGrp="1"/>
          </p:cNvSpPr>
          <p:nvPr>
            <p:ph type="pic" sz="quarter" idx="21"/>
          </p:nvPr>
        </p:nvSpPr>
        <p:spPr>
          <a:xfrm>
            <a:off x="3826706" y="1282271"/>
            <a:ext cx="2725735" cy="344607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36" name="Picture Placeholder 8"/>
          <p:cNvSpPr>
            <a:spLocks noGrp="1"/>
          </p:cNvSpPr>
          <p:nvPr>
            <p:ph type="pic" sz="quarter" idx="22"/>
          </p:nvPr>
        </p:nvSpPr>
        <p:spPr>
          <a:xfrm>
            <a:off x="6646484" y="1282271"/>
            <a:ext cx="2725735" cy="344607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37" name="Picture Placeholder 9"/>
          <p:cNvSpPr>
            <a:spLocks noGrp="1"/>
          </p:cNvSpPr>
          <p:nvPr>
            <p:ph type="pic" sz="quarter" idx="23"/>
          </p:nvPr>
        </p:nvSpPr>
        <p:spPr>
          <a:xfrm>
            <a:off x="9466267" y="1282271"/>
            <a:ext cx="2725735" cy="344607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3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711439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25F4D-CEF1-28CB-93F9-78C14584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7E4AC-7C5A-6BCA-6C06-B4AB070F4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DA6587-5044-B47C-D58B-0CE62FC6F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D400-E805-4950-B7ED-42D577B18068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5C68D1-75D0-A953-06F7-BB0BE3BE1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41016-97BA-9EE5-E427-E4D6F9ED6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8D3-A57E-4B10-9E78-C912FE8EC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586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7D8CD-9602-49C2-D9AA-8BC5CD83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995D15-378F-95CA-60D5-C278A2A3E1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4C187A-CDBB-6349-DE61-FDA4AC97C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D400-E805-4950-B7ED-42D577B18068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A3EE57-9B85-7C83-B7A6-747010F38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D22DD-5FEA-B224-D6F1-263089422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8D3-A57E-4B10-9E78-C912FE8EC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098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17949-BCB2-C55A-E096-5212B58CF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8C6B9-864E-8DBC-9FCC-5A30BC5094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00ADD4-B5D2-DEC5-C259-B8A2F73DD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6DF0E2-0DC3-4385-4DD4-F3DE6FB4F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D400-E805-4950-B7ED-42D577B18068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158CB0-2202-FD7F-D54B-6CA966B49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7F5BA0-CD49-C7B0-21E7-0EC52A2B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8D3-A57E-4B10-9E78-C912FE8EC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081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DC38A-86F3-C03E-9DDC-51FC69C5F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DD254-89FF-3D47-0A91-546C42FC14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78C889-98B9-693F-1616-D6E03CAA15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CFCF5A-5347-1CE1-D17C-ABAE3892DE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22E6F2-8DB1-8B80-99E8-23C85998CC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89F387-38F3-9D75-F763-69EEA5CCD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D400-E805-4950-B7ED-42D577B18068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17C5BF-1581-9991-FF85-FAD4F6832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EB77D7-D4BF-CA07-974D-1ACE47300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8D3-A57E-4B10-9E78-C912FE8EC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322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6535D-A492-FF9B-AB2E-8F04BC1A0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004D8E-E3C1-0AE0-E4CC-CC52E6CD9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D400-E805-4950-B7ED-42D577B18068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F83B7-3CD6-B86B-3E46-40A1D3D95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4C1C1E-A175-1EAB-46A6-1402C1896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8D3-A57E-4B10-9E78-C912FE8EC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49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B2F6A3-B10A-6FA8-F225-7B63039C7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D400-E805-4950-B7ED-42D577B18068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117B34-CAAF-FD05-5540-1702315EC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7CC6C8-068F-28C7-8F59-79DCE52B6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8D3-A57E-4B10-9E78-C912FE8EC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016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D5EC9-CC18-3996-C5E9-44B50E90C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8715B-E796-F50F-7F62-9E73FAF7F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586279-FBCD-A29C-7732-19FCCC61F7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9E93C7-8A6C-D836-8A18-10CFD5426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D400-E805-4950-B7ED-42D577B18068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B11C83-C93C-7055-955F-F2F30A887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5A31B-B8A1-1644-1745-BA9C05380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8D3-A57E-4B10-9E78-C912FE8EC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363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12E40-E85A-DC9E-83CC-43E9F5F60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91ECF2-9945-7DA9-0F11-66D47D7746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C6D951-87CE-4081-EBC6-107D7076B5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47DFDF-487A-CE77-9EB7-3C44D2A99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D400-E805-4950-B7ED-42D577B18068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38DC7-C1F8-B08B-3415-FB9EC012B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0FDBF9-D7A5-2476-8DB2-FCEAF96E6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8D3-A57E-4B10-9E78-C912FE8EC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84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C2FE3B-00F1-A151-937F-16E131063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168AC5-A926-2435-3E41-1517C3DA41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38E88-CE73-C4A8-9A96-7373CB8289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6AD400-E805-4950-B7ED-42D577B18068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0F43A-90B5-B3F4-735B-70BA859D90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2538-B82F-258F-80C3-EEAE30BC33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7558D3-A57E-4B10-9E78-C912FE8EC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24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D723A67-3531-3D04-7C67-D56020DCE9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6" y="0"/>
            <a:ext cx="12188389" cy="6858000"/>
          </a:xfrm>
          <a:prstGeom prst="rect">
            <a:avLst/>
          </a:prstGeom>
        </p:spPr>
      </p:pic>
      <p:sp>
        <p:nvSpPr>
          <p:cNvPr id="463" name="Straight Connector 31"/>
          <p:cNvSpPr/>
          <p:nvPr/>
        </p:nvSpPr>
        <p:spPr>
          <a:xfrm>
            <a:off x="3826705" y="5953468"/>
            <a:ext cx="2565401" cy="1"/>
          </a:xfrm>
          <a:prstGeom prst="line">
            <a:avLst/>
          </a:prstGeom>
          <a:ln w="6350">
            <a:solidFill>
              <a:srgbClr val="1B1E32"/>
            </a:solidFill>
            <a:miter/>
            <a:tailEnd type="diamond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64" name="Straight Connector 49"/>
          <p:cNvSpPr/>
          <p:nvPr/>
        </p:nvSpPr>
        <p:spPr>
          <a:xfrm>
            <a:off x="6646486" y="5953468"/>
            <a:ext cx="2565401" cy="1"/>
          </a:xfrm>
          <a:prstGeom prst="line">
            <a:avLst/>
          </a:prstGeom>
          <a:ln w="6350">
            <a:solidFill>
              <a:srgbClr val="1B1E32"/>
            </a:solidFill>
            <a:miter/>
            <a:tailEnd type="diamond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65" name="Straight Connector 50"/>
          <p:cNvSpPr/>
          <p:nvPr/>
        </p:nvSpPr>
        <p:spPr>
          <a:xfrm>
            <a:off x="9466268" y="5953468"/>
            <a:ext cx="2565401" cy="1"/>
          </a:xfrm>
          <a:prstGeom prst="line">
            <a:avLst/>
          </a:prstGeom>
          <a:ln w="6350">
            <a:solidFill>
              <a:srgbClr val="1B1E32"/>
            </a:solidFill>
            <a:miter/>
            <a:tailEnd type="diamond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68" name="Rectangle 79"/>
          <p:cNvSpPr/>
          <p:nvPr/>
        </p:nvSpPr>
        <p:spPr>
          <a:xfrm>
            <a:off x="4730935" y="4208751"/>
            <a:ext cx="1215197" cy="350189"/>
          </a:xfrm>
          <a:prstGeom prst="rect">
            <a:avLst/>
          </a:prstGeom>
          <a:solidFill>
            <a:srgbClr val="EA460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473" name="Group 66"/>
          <p:cNvGrpSpPr/>
          <p:nvPr/>
        </p:nvGrpSpPr>
        <p:grpSpPr>
          <a:xfrm>
            <a:off x="5100184" y="4304615"/>
            <a:ext cx="706301" cy="158459"/>
            <a:chOff x="0" y="0"/>
            <a:chExt cx="706300" cy="158456"/>
          </a:xfrm>
        </p:grpSpPr>
        <p:sp>
          <p:nvSpPr>
            <p:cNvPr id="470" name="Freeform 87"/>
            <p:cNvSpPr/>
            <p:nvPr/>
          </p:nvSpPr>
          <p:spPr>
            <a:xfrm>
              <a:off x="0" y="0"/>
              <a:ext cx="150545" cy="1536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534" y="10601"/>
                  </a:moveTo>
                  <a:cubicBezTo>
                    <a:pt x="17534" y="14135"/>
                    <a:pt x="14434" y="17220"/>
                    <a:pt x="10825" y="17220"/>
                  </a:cubicBezTo>
                  <a:cubicBezTo>
                    <a:pt x="7217" y="17220"/>
                    <a:pt x="4015" y="14135"/>
                    <a:pt x="4015" y="10601"/>
                  </a:cubicBezTo>
                  <a:cubicBezTo>
                    <a:pt x="4015" y="10103"/>
                    <a:pt x="4472" y="10103"/>
                    <a:pt x="4472" y="9705"/>
                  </a:cubicBezTo>
                  <a:cubicBezTo>
                    <a:pt x="0" y="9705"/>
                    <a:pt x="0" y="9705"/>
                    <a:pt x="0" y="9705"/>
                  </a:cubicBezTo>
                  <a:cubicBezTo>
                    <a:pt x="0" y="18066"/>
                    <a:pt x="0" y="18066"/>
                    <a:pt x="0" y="18066"/>
                  </a:cubicBezTo>
                  <a:cubicBezTo>
                    <a:pt x="0" y="19858"/>
                    <a:pt x="1321" y="21600"/>
                    <a:pt x="3151" y="21600"/>
                  </a:cubicBezTo>
                  <a:cubicBezTo>
                    <a:pt x="18449" y="21600"/>
                    <a:pt x="18449" y="21600"/>
                    <a:pt x="18449" y="21600"/>
                  </a:cubicBezTo>
                  <a:cubicBezTo>
                    <a:pt x="20228" y="21600"/>
                    <a:pt x="21600" y="19858"/>
                    <a:pt x="21600" y="18066"/>
                  </a:cubicBezTo>
                  <a:cubicBezTo>
                    <a:pt x="21600" y="9705"/>
                    <a:pt x="21600" y="9705"/>
                    <a:pt x="21600" y="9705"/>
                  </a:cubicBezTo>
                  <a:cubicBezTo>
                    <a:pt x="17128" y="9705"/>
                    <a:pt x="17128" y="9705"/>
                    <a:pt x="17128" y="9705"/>
                  </a:cubicBezTo>
                  <a:cubicBezTo>
                    <a:pt x="17128" y="10103"/>
                    <a:pt x="17534" y="10103"/>
                    <a:pt x="17534" y="10601"/>
                  </a:cubicBezTo>
                  <a:close/>
                  <a:moveTo>
                    <a:pt x="18449" y="0"/>
                  </a:moveTo>
                  <a:cubicBezTo>
                    <a:pt x="3151" y="0"/>
                    <a:pt x="3151" y="0"/>
                    <a:pt x="3151" y="0"/>
                  </a:cubicBezTo>
                  <a:cubicBezTo>
                    <a:pt x="1321" y="0"/>
                    <a:pt x="0" y="1792"/>
                    <a:pt x="0" y="3534"/>
                  </a:cubicBezTo>
                  <a:cubicBezTo>
                    <a:pt x="0" y="7067"/>
                    <a:pt x="0" y="7067"/>
                    <a:pt x="0" y="7067"/>
                  </a:cubicBezTo>
                  <a:cubicBezTo>
                    <a:pt x="5387" y="7067"/>
                    <a:pt x="5387" y="7067"/>
                    <a:pt x="5387" y="7067"/>
                  </a:cubicBezTo>
                  <a:cubicBezTo>
                    <a:pt x="6709" y="5276"/>
                    <a:pt x="8538" y="4429"/>
                    <a:pt x="10825" y="4429"/>
                  </a:cubicBezTo>
                  <a:cubicBezTo>
                    <a:pt x="13062" y="4429"/>
                    <a:pt x="14840" y="5276"/>
                    <a:pt x="16213" y="7067"/>
                  </a:cubicBezTo>
                  <a:cubicBezTo>
                    <a:pt x="21600" y="7067"/>
                    <a:pt x="21600" y="7067"/>
                    <a:pt x="21600" y="7067"/>
                  </a:cubicBezTo>
                  <a:cubicBezTo>
                    <a:pt x="21600" y="3534"/>
                    <a:pt x="21600" y="3534"/>
                    <a:pt x="21600" y="3534"/>
                  </a:cubicBezTo>
                  <a:cubicBezTo>
                    <a:pt x="21600" y="1792"/>
                    <a:pt x="20228" y="0"/>
                    <a:pt x="18449" y="0"/>
                  </a:cubicBezTo>
                  <a:close/>
                  <a:moveTo>
                    <a:pt x="19821" y="4429"/>
                  </a:moveTo>
                  <a:cubicBezTo>
                    <a:pt x="19821" y="4429"/>
                    <a:pt x="19821" y="4828"/>
                    <a:pt x="19364" y="4828"/>
                  </a:cubicBezTo>
                  <a:cubicBezTo>
                    <a:pt x="17534" y="4828"/>
                    <a:pt x="17534" y="4828"/>
                    <a:pt x="17534" y="4828"/>
                  </a:cubicBezTo>
                  <a:cubicBezTo>
                    <a:pt x="17128" y="4828"/>
                    <a:pt x="16670" y="4429"/>
                    <a:pt x="16670" y="4429"/>
                  </a:cubicBezTo>
                  <a:cubicBezTo>
                    <a:pt x="16670" y="2638"/>
                    <a:pt x="16670" y="2638"/>
                    <a:pt x="16670" y="2638"/>
                  </a:cubicBezTo>
                  <a:cubicBezTo>
                    <a:pt x="16670" y="2190"/>
                    <a:pt x="17128" y="1792"/>
                    <a:pt x="17534" y="1792"/>
                  </a:cubicBezTo>
                  <a:cubicBezTo>
                    <a:pt x="19364" y="1792"/>
                    <a:pt x="19364" y="1792"/>
                    <a:pt x="19364" y="1792"/>
                  </a:cubicBezTo>
                  <a:cubicBezTo>
                    <a:pt x="19821" y="1792"/>
                    <a:pt x="19821" y="2190"/>
                    <a:pt x="19821" y="2638"/>
                  </a:cubicBezTo>
                  <a:lnTo>
                    <a:pt x="19821" y="4429"/>
                  </a:lnTo>
                  <a:close/>
                  <a:moveTo>
                    <a:pt x="14840" y="10601"/>
                  </a:moveTo>
                  <a:cubicBezTo>
                    <a:pt x="14840" y="8361"/>
                    <a:pt x="13062" y="6619"/>
                    <a:pt x="10825" y="6619"/>
                  </a:cubicBezTo>
                  <a:cubicBezTo>
                    <a:pt x="8538" y="6619"/>
                    <a:pt x="6709" y="8361"/>
                    <a:pt x="6709" y="10601"/>
                  </a:cubicBezTo>
                  <a:cubicBezTo>
                    <a:pt x="6709" y="12791"/>
                    <a:pt x="8538" y="14582"/>
                    <a:pt x="10825" y="14582"/>
                  </a:cubicBezTo>
                  <a:cubicBezTo>
                    <a:pt x="13062" y="14582"/>
                    <a:pt x="14840" y="12791"/>
                    <a:pt x="14840" y="10601"/>
                  </a:cubicBezTo>
                  <a:close/>
                </a:path>
              </a:pathLst>
            </a:custGeom>
            <a:solidFill>
              <a:srgbClr val="EDEFF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71" name="Freeform 106"/>
            <p:cNvSpPr/>
            <p:nvPr/>
          </p:nvSpPr>
          <p:spPr>
            <a:xfrm>
              <a:off x="555756" y="2066"/>
              <a:ext cx="150545" cy="1515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906" y="0"/>
                  </a:moveTo>
                  <a:cubicBezTo>
                    <a:pt x="2694" y="0"/>
                    <a:pt x="2694" y="0"/>
                    <a:pt x="2694" y="0"/>
                  </a:cubicBezTo>
                  <a:cubicBezTo>
                    <a:pt x="1372" y="0"/>
                    <a:pt x="0" y="1369"/>
                    <a:pt x="0" y="2687"/>
                  </a:cubicBezTo>
                  <a:cubicBezTo>
                    <a:pt x="0" y="18862"/>
                    <a:pt x="0" y="18862"/>
                    <a:pt x="0" y="18862"/>
                  </a:cubicBezTo>
                  <a:cubicBezTo>
                    <a:pt x="0" y="20231"/>
                    <a:pt x="1372" y="21600"/>
                    <a:pt x="2694" y="21600"/>
                  </a:cubicBezTo>
                  <a:cubicBezTo>
                    <a:pt x="10825" y="21600"/>
                    <a:pt x="10825" y="21600"/>
                    <a:pt x="10825" y="21600"/>
                  </a:cubicBezTo>
                  <a:cubicBezTo>
                    <a:pt x="10825" y="13893"/>
                    <a:pt x="10825" y="13893"/>
                    <a:pt x="10825" y="13893"/>
                  </a:cubicBezTo>
                  <a:cubicBezTo>
                    <a:pt x="8132" y="13893"/>
                    <a:pt x="8132" y="13893"/>
                    <a:pt x="8132" y="13893"/>
                  </a:cubicBezTo>
                  <a:cubicBezTo>
                    <a:pt x="8132" y="10344"/>
                    <a:pt x="8132" y="10344"/>
                    <a:pt x="8132" y="10344"/>
                  </a:cubicBezTo>
                  <a:cubicBezTo>
                    <a:pt x="10825" y="10344"/>
                    <a:pt x="10825" y="10344"/>
                    <a:pt x="10825" y="10344"/>
                  </a:cubicBezTo>
                  <a:cubicBezTo>
                    <a:pt x="10825" y="8518"/>
                    <a:pt x="10825" y="8518"/>
                    <a:pt x="10825" y="8518"/>
                  </a:cubicBezTo>
                  <a:cubicBezTo>
                    <a:pt x="10825" y="6287"/>
                    <a:pt x="13062" y="4056"/>
                    <a:pt x="15298" y="4056"/>
                  </a:cubicBezTo>
                  <a:cubicBezTo>
                    <a:pt x="17585" y="4056"/>
                    <a:pt x="17585" y="4056"/>
                    <a:pt x="17585" y="4056"/>
                  </a:cubicBezTo>
                  <a:cubicBezTo>
                    <a:pt x="17585" y="8113"/>
                    <a:pt x="17585" y="8113"/>
                    <a:pt x="17585" y="8113"/>
                  </a:cubicBezTo>
                  <a:cubicBezTo>
                    <a:pt x="15755" y="8113"/>
                    <a:pt x="15755" y="8113"/>
                    <a:pt x="15755" y="8113"/>
                  </a:cubicBezTo>
                  <a:cubicBezTo>
                    <a:pt x="14840" y="8113"/>
                    <a:pt x="14840" y="8113"/>
                    <a:pt x="14840" y="8518"/>
                  </a:cubicBezTo>
                  <a:cubicBezTo>
                    <a:pt x="14840" y="10344"/>
                    <a:pt x="14840" y="10344"/>
                    <a:pt x="14840" y="10344"/>
                  </a:cubicBezTo>
                  <a:cubicBezTo>
                    <a:pt x="17585" y="10344"/>
                    <a:pt x="17585" y="10344"/>
                    <a:pt x="17585" y="10344"/>
                  </a:cubicBezTo>
                  <a:cubicBezTo>
                    <a:pt x="17585" y="13893"/>
                    <a:pt x="17585" y="13893"/>
                    <a:pt x="17585" y="13893"/>
                  </a:cubicBezTo>
                  <a:cubicBezTo>
                    <a:pt x="14840" y="13893"/>
                    <a:pt x="14840" y="13893"/>
                    <a:pt x="14840" y="13893"/>
                  </a:cubicBezTo>
                  <a:cubicBezTo>
                    <a:pt x="14840" y="21600"/>
                    <a:pt x="14840" y="21600"/>
                    <a:pt x="14840" y="21600"/>
                  </a:cubicBezTo>
                  <a:cubicBezTo>
                    <a:pt x="18906" y="21600"/>
                    <a:pt x="18906" y="21600"/>
                    <a:pt x="18906" y="21600"/>
                  </a:cubicBezTo>
                  <a:cubicBezTo>
                    <a:pt x="20279" y="21600"/>
                    <a:pt x="21600" y="20231"/>
                    <a:pt x="21600" y="18862"/>
                  </a:cubicBezTo>
                  <a:cubicBezTo>
                    <a:pt x="21600" y="2687"/>
                    <a:pt x="21600" y="2687"/>
                    <a:pt x="21600" y="2687"/>
                  </a:cubicBezTo>
                  <a:cubicBezTo>
                    <a:pt x="21600" y="1369"/>
                    <a:pt x="20279" y="0"/>
                    <a:pt x="18906" y="0"/>
                  </a:cubicBezTo>
                </a:path>
              </a:pathLst>
            </a:custGeom>
            <a:solidFill>
              <a:srgbClr val="EDEFF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72" name="Freeform: Shape 69"/>
            <p:cNvSpPr/>
            <p:nvPr/>
          </p:nvSpPr>
          <p:spPr>
            <a:xfrm>
              <a:off x="274098" y="0"/>
              <a:ext cx="158459" cy="1584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747" y="4783"/>
                  </a:moveTo>
                  <a:cubicBezTo>
                    <a:pt x="11939" y="4783"/>
                    <a:pt x="10465" y="6231"/>
                    <a:pt x="10465" y="7936"/>
                  </a:cubicBezTo>
                  <a:cubicBezTo>
                    <a:pt x="10465" y="8226"/>
                    <a:pt x="10465" y="8516"/>
                    <a:pt x="10767" y="8516"/>
                  </a:cubicBezTo>
                  <a:cubicBezTo>
                    <a:pt x="8121" y="8516"/>
                    <a:pt x="5710" y="7389"/>
                    <a:pt x="4236" y="5394"/>
                  </a:cubicBezTo>
                  <a:cubicBezTo>
                    <a:pt x="3935" y="5941"/>
                    <a:pt x="3633" y="6521"/>
                    <a:pt x="3633" y="7100"/>
                  </a:cubicBezTo>
                  <a:cubicBezTo>
                    <a:pt x="3633" y="7936"/>
                    <a:pt x="4236" y="9095"/>
                    <a:pt x="5107" y="9642"/>
                  </a:cubicBezTo>
                  <a:cubicBezTo>
                    <a:pt x="4537" y="9384"/>
                    <a:pt x="4236" y="9384"/>
                    <a:pt x="3633" y="9095"/>
                  </a:cubicBezTo>
                  <a:cubicBezTo>
                    <a:pt x="3633" y="10510"/>
                    <a:pt x="4839" y="11926"/>
                    <a:pt x="6346" y="12216"/>
                  </a:cubicBezTo>
                  <a:cubicBezTo>
                    <a:pt x="6044" y="12216"/>
                    <a:pt x="5710" y="12216"/>
                    <a:pt x="5408" y="12216"/>
                  </a:cubicBezTo>
                  <a:cubicBezTo>
                    <a:pt x="5107" y="12216"/>
                    <a:pt x="5107" y="12216"/>
                    <a:pt x="4839" y="12216"/>
                  </a:cubicBezTo>
                  <a:cubicBezTo>
                    <a:pt x="5107" y="13342"/>
                    <a:pt x="6346" y="14243"/>
                    <a:pt x="7819" y="14243"/>
                  </a:cubicBezTo>
                  <a:cubicBezTo>
                    <a:pt x="6614" y="15047"/>
                    <a:pt x="5408" y="15659"/>
                    <a:pt x="3935" y="15659"/>
                  </a:cubicBezTo>
                  <a:cubicBezTo>
                    <a:pt x="3633" y="15659"/>
                    <a:pt x="3332" y="15659"/>
                    <a:pt x="3064" y="15659"/>
                  </a:cubicBezTo>
                  <a:cubicBezTo>
                    <a:pt x="4537" y="16495"/>
                    <a:pt x="6044" y="16785"/>
                    <a:pt x="7819" y="16785"/>
                  </a:cubicBezTo>
                  <a:cubicBezTo>
                    <a:pt x="13747" y="16785"/>
                    <a:pt x="16728" y="12216"/>
                    <a:pt x="16728" y="8226"/>
                  </a:cubicBezTo>
                  <a:lnTo>
                    <a:pt x="16728" y="7936"/>
                  </a:lnTo>
                  <a:cubicBezTo>
                    <a:pt x="17598" y="7389"/>
                    <a:pt x="17900" y="7100"/>
                    <a:pt x="18503" y="6231"/>
                  </a:cubicBezTo>
                  <a:cubicBezTo>
                    <a:pt x="17900" y="6521"/>
                    <a:pt x="17297" y="6810"/>
                    <a:pt x="16728" y="6810"/>
                  </a:cubicBezTo>
                  <a:cubicBezTo>
                    <a:pt x="17297" y="6521"/>
                    <a:pt x="17900" y="5941"/>
                    <a:pt x="17900" y="5105"/>
                  </a:cubicBezTo>
                  <a:cubicBezTo>
                    <a:pt x="17297" y="5394"/>
                    <a:pt x="16728" y="5652"/>
                    <a:pt x="16091" y="5941"/>
                  </a:cubicBezTo>
                  <a:cubicBezTo>
                    <a:pt x="15522" y="5394"/>
                    <a:pt x="14618" y="4783"/>
                    <a:pt x="13747" y="4783"/>
                  </a:cubicBezTo>
                  <a:close/>
                  <a:moveTo>
                    <a:pt x="3600" y="0"/>
                  </a:moveTo>
                  <a:lnTo>
                    <a:pt x="18000" y="0"/>
                  </a:lnTo>
                  <a:cubicBezTo>
                    <a:pt x="19988" y="0"/>
                    <a:pt x="21600" y="1612"/>
                    <a:pt x="21600" y="3600"/>
                  </a:cubicBezTo>
                  <a:lnTo>
                    <a:pt x="21600" y="18000"/>
                  </a:lnTo>
                  <a:cubicBezTo>
                    <a:pt x="21600" y="19988"/>
                    <a:pt x="19988" y="21600"/>
                    <a:pt x="18000" y="21600"/>
                  </a:cubicBezTo>
                  <a:lnTo>
                    <a:pt x="3600" y="21600"/>
                  </a:lnTo>
                  <a:cubicBezTo>
                    <a:pt x="1612" y="21600"/>
                    <a:pt x="0" y="19988"/>
                    <a:pt x="0" y="18000"/>
                  </a:cubicBezTo>
                  <a:lnTo>
                    <a:pt x="0" y="3600"/>
                  </a:lnTo>
                  <a:cubicBezTo>
                    <a:pt x="0" y="1612"/>
                    <a:pt x="1612" y="0"/>
                    <a:pt x="3600" y="0"/>
                  </a:cubicBezTo>
                  <a:close/>
                </a:path>
              </a:pathLst>
            </a:custGeom>
            <a:solidFill>
              <a:srgbClr val="EDEFF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474" name="TextBox 13"/>
          <p:cNvSpPr txBox="1"/>
          <p:nvPr/>
        </p:nvSpPr>
        <p:spPr>
          <a:xfrm>
            <a:off x="582323" y="1714583"/>
            <a:ext cx="3376992" cy="2554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8000" b="1" spc="-4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sz="8000" dirty="0">
                <a:latin typeface="Franklin Gothic Medium" panose="020B0603020102020204" pitchFamily="34" charset="0"/>
              </a:rPr>
              <a:t>Meet</a:t>
            </a:r>
          </a:p>
          <a:p>
            <a:pPr>
              <a:defRPr sz="8000" b="1" spc="-4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sz="8000" dirty="0">
                <a:latin typeface="Franklin Gothic Medium" panose="020B0603020102020204" pitchFamily="34" charset="0"/>
              </a:rPr>
              <a:t>El Flow</a:t>
            </a:r>
          </a:p>
        </p:txBody>
      </p:sp>
      <p:pic>
        <p:nvPicPr>
          <p:cNvPr id="475" name="Picture Placeholder 5" descr="Picture Placeholder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269870" y="968726"/>
            <a:ext cx="3188996" cy="4031765"/>
          </a:xfrm>
          <a:prstGeom prst="rect">
            <a:avLst/>
          </a:prstGeom>
          <a:ln w="12700">
            <a:miter lim="400000"/>
          </a:ln>
        </p:spPr>
      </p:pic>
      <p:sp>
        <p:nvSpPr>
          <p:cNvPr id="476" name="Also known as LA CHAMA, Vicky Van is the youngest Venezuelan radio host in Miami.  In the mornings she co-hosts El Flow de Miami, in the evenings she serves as a reporter for Primer Impacto, and at night Vicky lights up MIX 98 with the hottest gossip, lo"/>
          <p:cNvSpPr txBox="1"/>
          <p:nvPr/>
        </p:nvSpPr>
        <p:spPr>
          <a:xfrm>
            <a:off x="7646082" y="1117838"/>
            <a:ext cx="4385585" cy="32932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just" defTabSz="457200">
              <a:defRPr sz="120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Book" panose="020B0503020102020204" pitchFamily="34" charset="0"/>
              </a:rPr>
              <a:t>Also known as LA CHAMA, Vicky Van is the youngest Venezuelan radio host in Miami.  In the mornings she co-hosts El Flow de Miami, in the evenings she serves as a reporter for Primer </a:t>
            </a:r>
            <a:r>
              <a:rPr sz="1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Franklin Gothic Book" panose="020B0503020102020204" pitchFamily="34" charset="0"/>
              </a:rPr>
              <a:t>Impacto</a:t>
            </a:r>
            <a:r>
              <a:rPr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Book" panose="020B0503020102020204" pitchFamily="34" charset="0"/>
              </a:rPr>
              <a:t>, and at night Vicky lights up MIX 98 with the hottest gossip, local news, and trending topics of the day. She is also a host for </a:t>
            </a:r>
            <a:r>
              <a:rPr sz="1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Franklin Gothic Book" panose="020B0503020102020204" pitchFamily="34" charset="0"/>
              </a:rPr>
              <a:t>Uforia</a:t>
            </a:r>
            <a:r>
              <a:rPr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Book" panose="020B0503020102020204" pitchFamily="34" charset="0"/>
              </a:rPr>
              <a:t>, in charge of artist interviews, concert/event hosting and red carpet coverage in award shows. Her creativity, professionalism and versatility make Vicky a great influencer that can impact any brand. Her light and natural girl-next-door personality makes her relatable to all audiences.</a:t>
            </a:r>
          </a:p>
        </p:txBody>
      </p:sp>
      <p:grpSp>
        <p:nvGrpSpPr>
          <p:cNvPr id="481" name="Group 76"/>
          <p:cNvGrpSpPr/>
          <p:nvPr/>
        </p:nvGrpSpPr>
        <p:grpSpPr>
          <a:xfrm>
            <a:off x="708145" y="1194745"/>
            <a:ext cx="831147" cy="386187"/>
            <a:chOff x="0" y="0"/>
            <a:chExt cx="831146" cy="386186"/>
          </a:xfrm>
        </p:grpSpPr>
        <p:sp>
          <p:nvSpPr>
            <p:cNvPr id="477" name="Freeform: Shape 71"/>
            <p:cNvSpPr/>
            <p:nvPr/>
          </p:nvSpPr>
          <p:spPr>
            <a:xfrm>
              <a:off x="-1" y="0"/>
              <a:ext cx="199923" cy="3861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09" h="21600" extrusionOk="0">
                  <a:moveTo>
                    <a:pt x="3641" y="21600"/>
                  </a:moveTo>
                  <a:cubicBezTo>
                    <a:pt x="1205" y="21600"/>
                    <a:pt x="-545" y="20607"/>
                    <a:pt x="157" y="19620"/>
                  </a:cubicBezTo>
                  <a:lnTo>
                    <a:pt x="13385" y="1094"/>
                  </a:lnTo>
                  <a:cubicBezTo>
                    <a:pt x="13847" y="446"/>
                    <a:pt x="15266" y="0"/>
                    <a:pt x="16869" y="0"/>
                  </a:cubicBezTo>
                  <a:cubicBezTo>
                    <a:pt x="19305" y="0"/>
                    <a:pt x="21055" y="993"/>
                    <a:pt x="20353" y="1980"/>
                  </a:cubicBezTo>
                  <a:lnTo>
                    <a:pt x="7125" y="20506"/>
                  </a:lnTo>
                  <a:cubicBezTo>
                    <a:pt x="6663" y="21157"/>
                    <a:pt x="5252" y="21600"/>
                    <a:pt x="3641" y="21600"/>
                  </a:cubicBezTo>
                  <a:close/>
                </a:path>
              </a:pathLst>
            </a:custGeom>
            <a:solidFill>
              <a:srgbClr val="F2F2F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478" name="Freeform: Shape 72"/>
            <p:cNvSpPr/>
            <p:nvPr/>
          </p:nvSpPr>
          <p:spPr>
            <a:xfrm>
              <a:off x="231536" y="0"/>
              <a:ext cx="199922" cy="3861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09" h="21600" extrusionOk="0">
                  <a:moveTo>
                    <a:pt x="3641" y="21600"/>
                  </a:moveTo>
                  <a:cubicBezTo>
                    <a:pt x="1205" y="21600"/>
                    <a:pt x="-545" y="20607"/>
                    <a:pt x="157" y="19620"/>
                  </a:cubicBezTo>
                  <a:lnTo>
                    <a:pt x="13385" y="1094"/>
                  </a:lnTo>
                  <a:cubicBezTo>
                    <a:pt x="13847" y="443"/>
                    <a:pt x="15258" y="0"/>
                    <a:pt x="16869" y="0"/>
                  </a:cubicBezTo>
                  <a:cubicBezTo>
                    <a:pt x="19305" y="0"/>
                    <a:pt x="21055" y="993"/>
                    <a:pt x="20353" y="1980"/>
                  </a:cubicBezTo>
                  <a:lnTo>
                    <a:pt x="7125" y="20506"/>
                  </a:lnTo>
                  <a:cubicBezTo>
                    <a:pt x="6663" y="21157"/>
                    <a:pt x="5244" y="21600"/>
                    <a:pt x="3641" y="21600"/>
                  </a:cubicBezTo>
                  <a:close/>
                </a:path>
              </a:pathLst>
            </a:custGeom>
            <a:solidFill>
              <a:srgbClr val="F2F2F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479" name="Freeform: Shape 73"/>
            <p:cNvSpPr/>
            <p:nvPr/>
          </p:nvSpPr>
          <p:spPr>
            <a:xfrm>
              <a:off x="431417" y="0"/>
              <a:ext cx="199848" cy="3861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09" h="21600" extrusionOk="0">
                  <a:moveTo>
                    <a:pt x="3641" y="21600"/>
                  </a:moveTo>
                  <a:cubicBezTo>
                    <a:pt x="1205" y="21600"/>
                    <a:pt x="-546" y="20607"/>
                    <a:pt x="156" y="19620"/>
                  </a:cubicBezTo>
                  <a:lnTo>
                    <a:pt x="13381" y="1094"/>
                  </a:lnTo>
                  <a:cubicBezTo>
                    <a:pt x="13844" y="446"/>
                    <a:pt x="15263" y="0"/>
                    <a:pt x="16867" y="0"/>
                  </a:cubicBezTo>
                  <a:cubicBezTo>
                    <a:pt x="19303" y="0"/>
                    <a:pt x="21054" y="993"/>
                    <a:pt x="20352" y="1980"/>
                  </a:cubicBezTo>
                  <a:lnTo>
                    <a:pt x="7127" y="20506"/>
                  </a:lnTo>
                  <a:cubicBezTo>
                    <a:pt x="6664" y="21157"/>
                    <a:pt x="5245" y="21600"/>
                    <a:pt x="3641" y="21600"/>
                  </a:cubicBezTo>
                  <a:close/>
                </a:path>
              </a:pathLst>
            </a:custGeom>
            <a:solidFill>
              <a:srgbClr val="1B1E3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480" name="Freeform: Shape 74"/>
            <p:cNvSpPr/>
            <p:nvPr/>
          </p:nvSpPr>
          <p:spPr>
            <a:xfrm>
              <a:off x="631299" y="0"/>
              <a:ext cx="199848" cy="3861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09" h="21600" extrusionOk="0">
                  <a:moveTo>
                    <a:pt x="3641" y="21600"/>
                  </a:moveTo>
                  <a:cubicBezTo>
                    <a:pt x="1205" y="21600"/>
                    <a:pt x="-546" y="20607"/>
                    <a:pt x="156" y="19620"/>
                  </a:cubicBezTo>
                  <a:lnTo>
                    <a:pt x="13381" y="1094"/>
                  </a:lnTo>
                  <a:cubicBezTo>
                    <a:pt x="13844" y="443"/>
                    <a:pt x="15263" y="0"/>
                    <a:pt x="16867" y="0"/>
                  </a:cubicBezTo>
                  <a:cubicBezTo>
                    <a:pt x="19303" y="0"/>
                    <a:pt x="21054" y="993"/>
                    <a:pt x="20352" y="1980"/>
                  </a:cubicBezTo>
                  <a:lnTo>
                    <a:pt x="7127" y="20506"/>
                  </a:lnTo>
                  <a:cubicBezTo>
                    <a:pt x="6664" y="21157"/>
                    <a:pt x="5245" y="21600"/>
                    <a:pt x="3641" y="21600"/>
                  </a:cubicBezTo>
                  <a:close/>
                </a:path>
              </a:pathLst>
            </a:custGeom>
            <a:solidFill>
              <a:srgbClr val="F2F2F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482" name="TextBox 28"/>
          <p:cNvSpPr txBox="1"/>
          <p:nvPr/>
        </p:nvSpPr>
        <p:spPr>
          <a:xfrm>
            <a:off x="4711057" y="5003231"/>
            <a:ext cx="2473961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>
                <a:solidFill>
                  <a:srgbClr val="EDEFF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Vicky La Chama</a:t>
            </a:r>
          </a:p>
        </p:txBody>
      </p:sp>
      <p:pic>
        <p:nvPicPr>
          <p:cNvPr id="483" name="flowlogo.png" descr="flow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9396" y="5244905"/>
            <a:ext cx="1667337" cy="1417123"/>
          </a:xfrm>
          <a:prstGeom prst="rect">
            <a:avLst/>
          </a:prstGeom>
          <a:ln w="12700">
            <a:miter lim="400000"/>
          </a:ln>
        </p:spPr>
      </p:pic>
      <p:sp>
        <p:nvSpPr>
          <p:cNvPr id="466" name="Rectangle 64"/>
          <p:cNvSpPr/>
          <p:nvPr/>
        </p:nvSpPr>
        <p:spPr>
          <a:xfrm>
            <a:off x="5386098" y="965982"/>
            <a:ext cx="2087727" cy="4031765"/>
          </a:xfrm>
          <a:prstGeom prst="rect">
            <a:avLst/>
          </a:prstGeom>
          <a:gradFill>
            <a:gsLst>
              <a:gs pos="33000">
                <a:srgbClr val="EA4604">
                  <a:alpha val="0"/>
                </a:srgbClr>
              </a:gs>
              <a:gs pos="100000">
                <a:srgbClr val="EA4604">
                  <a:alpha val="49000"/>
                </a:srgbClr>
              </a:gs>
            </a:gsLst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4C0E76-53B4-4211-A6F7-BCB8C4B51638}"/>
              </a:ext>
            </a:extLst>
          </p:cNvPr>
          <p:cNvSpPr txBox="1"/>
          <p:nvPr/>
        </p:nvSpPr>
        <p:spPr>
          <a:xfrm>
            <a:off x="802699" y="5344326"/>
            <a:ext cx="2103061" cy="379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67" dirty="0">
                <a:solidFill>
                  <a:schemeClr val="bg1"/>
                </a:solidFill>
              </a:rPr>
              <a:t>@VICKYLACHAMA</a:t>
            </a:r>
          </a:p>
        </p:txBody>
      </p:sp>
      <p:pic>
        <p:nvPicPr>
          <p:cNvPr id="5" name="Picture 10" descr="facebook logo white - NRG TeleResources">
            <a:extLst>
              <a:ext uri="{FF2B5EF4-FFF2-40B4-BE49-F238E27FC236}">
                <a16:creationId xmlns:a16="http://schemas.microsoft.com/office/drawing/2014/main" id="{90367AC5-95AB-C7BD-A255-3F26E1D302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email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820" t="8324" r="2173"/>
          <a:stretch/>
        </p:blipFill>
        <p:spPr bwMode="auto">
          <a:xfrm>
            <a:off x="373906" y="5343597"/>
            <a:ext cx="445167" cy="451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126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Franklin Gothic Book</vt:lpstr>
      <vt:lpstr>Franklin Gothic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Jovanna Camacho</dc:creator>
  <cp:lastModifiedBy>Jovanna Camacho</cp:lastModifiedBy>
  <cp:revision>1</cp:revision>
  <dcterms:created xsi:type="dcterms:W3CDTF">2024-08-27T19:09:37Z</dcterms:created>
  <dcterms:modified xsi:type="dcterms:W3CDTF">2024-08-27T19:11:00Z</dcterms:modified>
</cp:coreProperties>
</file>