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1EFB-73DE-2743-3891-2CC10743F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FC5DF-E1F1-B4C6-8189-5CB0284A8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55973-2B2B-4093-9B68-6833B44472F1}"/>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5" name="Footer Placeholder 4">
            <a:extLst>
              <a:ext uri="{FF2B5EF4-FFF2-40B4-BE49-F238E27FC236}">
                <a16:creationId xmlns:a16="http://schemas.microsoft.com/office/drawing/2014/main" id="{DB2C8E99-24B6-DE1E-0803-DB4AC8462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A8615-9051-8150-C42B-ED5896E67852}"/>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45902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02E4-BBD1-1F1A-9388-3FAAC9113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D4B78-2424-FA38-63C2-1F1C88254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86A4A-2148-01C4-48E1-7CF7AB9AA5E9}"/>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5" name="Footer Placeholder 4">
            <a:extLst>
              <a:ext uri="{FF2B5EF4-FFF2-40B4-BE49-F238E27FC236}">
                <a16:creationId xmlns:a16="http://schemas.microsoft.com/office/drawing/2014/main" id="{764765A3-44EE-00AE-5306-FF90BE835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CA3A7-3B39-5F3E-0FA2-E8038E07F1F7}"/>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405946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23CFD-30AC-76F1-98E7-77029F5C68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981F1-B720-8E9E-B42F-8863CC02B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EDFF9-2993-C40E-2507-1C013D0F92CD}"/>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5" name="Footer Placeholder 4">
            <a:extLst>
              <a:ext uri="{FF2B5EF4-FFF2-40B4-BE49-F238E27FC236}">
                <a16:creationId xmlns:a16="http://schemas.microsoft.com/office/drawing/2014/main" id="{9B7143C9-6C87-3030-ED4C-F7A00B4DC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8987A-62B9-E92E-E4EC-DD63DA621ADA}"/>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28091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FB32-CF15-6E83-8F2E-E0563CEDE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7F5C7-95FF-4CFF-D487-84939E4E5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AA3A8-86A9-6024-5575-E30B5F009297}"/>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5" name="Footer Placeholder 4">
            <a:extLst>
              <a:ext uri="{FF2B5EF4-FFF2-40B4-BE49-F238E27FC236}">
                <a16:creationId xmlns:a16="http://schemas.microsoft.com/office/drawing/2014/main" id="{8255F3B6-4F52-DCF6-1C24-7B8D4AEFA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190CB-D84E-1E6A-3995-D2C4822DD7DF}"/>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285052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4FCB-D7B2-3DDD-1667-E8DEEA3352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2037E3-A694-DF50-E6AC-282197C5D8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C0B35-24B9-B244-9038-F1693BE1DCF3}"/>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5" name="Footer Placeholder 4">
            <a:extLst>
              <a:ext uri="{FF2B5EF4-FFF2-40B4-BE49-F238E27FC236}">
                <a16:creationId xmlns:a16="http://schemas.microsoft.com/office/drawing/2014/main" id="{9FC64954-1E85-6278-F55A-191F5807E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C53FE-5E07-DB8F-46D1-4F45DB75FDD6}"/>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325274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F6CE-7ED1-A4A9-345B-33F0B511D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BB888-88A6-9266-FC28-A274B7C44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972010-26ED-D83E-F463-355D0BE9D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A97D2-C30F-F146-A85D-38C467500B0A}"/>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6" name="Footer Placeholder 5">
            <a:extLst>
              <a:ext uri="{FF2B5EF4-FFF2-40B4-BE49-F238E27FC236}">
                <a16:creationId xmlns:a16="http://schemas.microsoft.com/office/drawing/2014/main" id="{E8CF3AB0-2C4D-2520-8C2E-B9242F649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8EF0E-D148-2290-2878-1662A64AE23F}"/>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343298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4D1E-4FB4-6276-F7BB-887F9A7B3C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6FAA1F-CF4E-9506-0E10-89B7B84D9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82F270-A6C1-920F-90E9-F570B93CAC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CE44E4-373D-3021-8B7A-D2DFA7713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4B480F-DE6A-A535-3DC5-90B43C0A16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320FA-111E-7E4D-94BB-96238097B0B1}"/>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8" name="Footer Placeholder 7">
            <a:extLst>
              <a:ext uri="{FF2B5EF4-FFF2-40B4-BE49-F238E27FC236}">
                <a16:creationId xmlns:a16="http://schemas.microsoft.com/office/drawing/2014/main" id="{440EFEE7-22C2-AEF1-3B4D-32BA38CBA4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5F95B5-1B2D-49AC-5E5D-83FDC1F021BE}"/>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87768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9B85-9247-5DEC-8D9F-78C26694EA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8592B9-9737-A46E-528F-D4880681E559}"/>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4" name="Footer Placeholder 3">
            <a:extLst>
              <a:ext uri="{FF2B5EF4-FFF2-40B4-BE49-F238E27FC236}">
                <a16:creationId xmlns:a16="http://schemas.microsoft.com/office/drawing/2014/main" id="{C844793A-70BF-A987-807B-344A33B6F4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E5D65A-87E8-E73C-223D-C05E5689438B}"/>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362478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488750-A755-7FC0-037A-E0CBF1728A64}"/>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3" name="Footer Placeholder 2">
            <a:extLst>
              <a:ext uri="{FF2B5EF4-FFF2-40B4-BE49-F238E27FC236}">
                <a16:creationId xmlns:a16="http://schemas.microsoft.com/office/drawing/2014/main" id="{BC717F21-53AC-FA87-C642-30A70C81C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2124AB-E1C4-F5DD-310E-79CA993F50AB}"/>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195718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3676-2712-7AA2-C75E-1D9963B34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19A2E-F9AF-C2EB-1EBD-433C4BDF7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D0753-CA82-5DB9-B728-C5A48586A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537C4-1690-3DBD-6E5E-69BA3E44C9AC}"/>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6" name="Footer Placeholder 5">
            <a:extLst>
              <a:ext uri="{FF2B5EF4-FFF2-40B4-BE49-F238E27FC236}">
                <a16:creationId xmlns:a16="http://schemas.microsoft.com/office/drawing/2014/main" id="{9FC07DD0-DFCF-3CD1-A79B-A6E2E5BA7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8C69A-26AE-DBDE-1AA4-EF25332CCECC}"/>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29610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C953-9C36-CE1E-ED65-517490A29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AF3B5-3C33-DB00-8993-5F12D8C9A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53D2B-4B41-43B2-2E5A-12FC7F560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D831D-E238-1EED-CD5D-D5DF18C0B02E}"/>
              </a:ext>
            </a:extLst>
          </p:cNvPr>
          <p:cNvSpPr>
            <a:spLocks noGrp="1"/>
          </p:cNvSpPr>
          <p:nvPr>
            <p:ph type="dt" sz="half" idx="10"/>
          </p:nvPr>
        </p:nvSpPr>
        <p:spPr/>
        <p:txBody>
          <a:bodyPr/>
          <a:lstStyle/>
          <a:p>
            <a:fld id="{E13F270A-24E8-491E-A35E-24CB814B59D7}" type="datetimeFigureOut">
              <a:rPr lang="en-US" smtClean="0"/>
              <a:t>8/26/2024</a:t>
            </a:fld>
            <a:endParaRPr lang="en-US"/>
          </a:p>
        </p:txBody>
      </p:sp>
      <p:sp>
        <p:nvSpPr>
          <p:cNvPr id="6" name="Footer Placeholder 5">
            <a:extLst>
              <a:ext uri="{FF2B5EF4-FFF2-40B4-BE49-F238E27FC236}">
                <a16:creationId xmlns:a16="http://schemas.microsoft.com/office/drawing/2014/main" id="{985599B6-283C-1FD9-3B04-EF8C58ECD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EBF42-E4C0-300F-5980-DA31E850AFE0}"/>
              </a:ext>
            </a:extLst>
          </p:cNvPr>
          <p:cNvSpPr>
            <a:spLocks noGrp="1"/>
          </p:cNvSpPr>
          <p:nvPr>
            <p:ph type="sldNum" sz="quarter" idx="12"/>
          </p:nvPr>
        </p:nvSpPr>
        <p:spPr/>
        <p:txBody>
          <a:bodyPr/>
          <a:lstStyle/>
          <a:p>
            <a:fld id="{495F67FE-EC1F-48A4-8602-7E295653EABF}" type="slidenum">
              <a:rPr lang="en-US" smtClean="0"/>
              <a:t>‹#›</a:t>
            </a:fld>
            <a:endParaRPr lang="en-US"/>
          </a:p>
        </p:txBody>
      </p:sp>
    </p:spTree>
    <p:extLst>
      <p:ext uri="{BB962C8B-B14F-4D97-AF65-F5344CB8AC3E}">
        <p14:creationId xmlns:p14="http://schemas.microsoft.com/office/powerpoint/2010/main" val="39972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6CC2D-17B1-4A8C-0E2C-6581F090A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4091A-ADAB-EE63-1B4D-B2578DD19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ABFCE-F5D2-00B2-54BF-BEEA55407F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3F270A-24E8-491E-A35E-24CB814B59D7}" type="datetimeFigureOut">
              <a:rPr lang="en-US" smtClean="0"/>
              <a:t>8/26/2024</a:t>
            </a:fld>
            <a:endParaRPr lang="en-US"/>
          </a:p>
        </p:txBody>
      </p:sp>
      <p:sp>
        <p:nvSpPr>
          <p:cNvPr id="5" name="Footer Placeholder 4">
            <a:extLst>
              <a:ext uri="{FF2B5EF4-FFF2-40B4-BE49-F238E27FC236}">
                <a16:creationId xmlns:a16="http://schemas.microsoft.com/office/drawing/2014/main" id="{B7A1CE93-7CC4-582D-D6BE-4029CF059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8F558F-C099-C867-0606-41230F400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5F67FE-EC1F-48A4-8602-7E295653EABF}" type="slidenum">
              <a:rPr lang="en-US" smtClean="0"/>
              <a:t>‹#›</a:t>
            </a:fld>
            <a:endParaRPr lang="en-US"/>
          </a:p>
        </p:txBody>
      </p:sp>
    </p:spTree>
    <p:extLst>
      <p:ext uri="{BB962C8B-B14F-4D97-AF65-F5344CB8AC3E}">
        <p14:creationId xmlns:p14="http://schemas.microsoft.com/office/powerpoint/2010/main" val="347941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940ADA-1C93-596C-EFE5-24D7A1442AD8}"/>
              </a:ext>
            </a:extLst>
          </p:cNvPr>
          <p:cNvSpPr txBox="1"/>
          <p:nvPr/>
        </p:nvSpPr>
        <p:spPr>
          <a:xfrm>
            <a:off x="460889" y="1097297"/>
            <a:ext cx="6774411" cy="830997"/>
          </a:xfrm>
          <a:prstGeom prst="rect">
            <a:avLst/>
          </a:prstGeom>
          <a:noFill/>
        </p:spPr>
        <p:txBody>
          <a:bodyPr wrap="square" rtlCol="0">
            <a:spAutoFit/>
          </a:bodyPr>
          <a:lstStyle/>
          <a:p>
            <a:r>
              <a:rPr lang="es-ES" sz="4800" b="1" dirty="0">
                <a:solidFill>
                  <a:srgbClr val="2258A4"/>
                </a:solidFill>
                <a:latin typeface="ITC Lubalin Graph Std Book" panose="02060502020205020404" pitchFamily="18" charset="0"/>
              </a:rPr>
              <a:t>Raúl Molinar “El Bueno”</a:t>
            </a:r>
          </a:p>
        </p:txBody>
      </p:sp>
      <p:sp>
        <p:nvSpPr>
          <p:cNvPr id="3" name="CuadroTexto 2">
            <a:extLst>
              <a:ext uri="{FF2B5EF4-FFF2-40B4-BE49-F238E27FC236}">
                <a16:creationId xmlns:a16="http://schemas.microsoft.com/office/drawing/2014/main" id="{75A7A465-60E1-5E31-9DDF-D09575E27BE1}"/>
              </a:ext>
            </a:extLst>
          </p:cNvPr>
          <p:cNvSpPr txBox="1"/>
          <p:nvPr/>
        </p:nvSpPr>
        <p:spPr>
          <a:xfrm>
            <a:off x="460891" y="1985772"/>
            <a:ext cx="7408946" cy="2650726"/>
          </a:xfrm>
          <a:prstGeom prst="rect">
            <a:avLst/>
          </a:prstGeom>
          <a:noFill/>
        </p:spPr>
        <p:txBody>
          <a:bodyPr wrap="square" rtlCol="0">
            <a:spAutoFit/>
          </a:bodyPr>
          <a:lstStyle/>
          <a:p>
            <a:pPr algn="l">
              <a:lnSpc>
                <a:spcPct val="150000"/>
              </a:lnSpc>
            </a:pPr>
            <a:r>
              <a:rPr lang="en-US" sz="1400" b="0" i="0" dirty="0">
                <a:effectLst/>
                <a:latin typeface="Poppins" pitchFamily="2" charset="77"/>
                <a:cs typeface="Poppins" pitchFamily="2" charset="77"/>
              </a:rPr>
              <a:t>Raul </a:t>
            </a:r>
            <a:r>
              <a:rPr lang="en-US" sz="1400" b="0" i="0" dirty="0" err="1">
                <a:effectLst/>
                <a:latin typeface="Poppins" pitchFamily="2" charset="77"/>
                <a:cs typeface="Poppins" pitchFamily="2" charset="77"/>
              </a:rPr>
              <a:t>Molinar</a:t>
            </a:r>
            <a:r>
              <a:rPr lang="en-US" sz="1400" b="0" i="0" dirty="0">
                <a:effectLst/>
                <a:latin typeface="Poppins" pitchFamily="2" charset="77"/>
                <a:cs typeface="Poppins" pitchFamily="2" charset="77"/>
              </a:rPr>
              <a:t>, known as "El </a:t>
            </a:r>
            <a:r>
              <a:rPr lang="en-US" sz="1400" b="0" i="0" dirty="0" err="1">
                <a:effectLst/>
                <a:latin typeface="Poppins" pitchFamily="2" charset="77"/>
                <a:cs typeface="Poppins" pitchFamily="2" charset="77"/>
              </a:rPr>
              <a:t>Pelón</a:t>
            </a:r>
            <a:r>
              <a:rPr lang="en-US" sz="1400" b="0" i="0" dirty="0">
                <a:effectLst/>
                <a:latin typeface="Poppins" pitchFamily="2" charset="77"/>
                <a:cs typeface="Poppins" pitchFamily="2" charset="77"/>
              </a:rPr>
              <a:t>," stands as one of the leading Spanish-speaking radio personalities in the United States. With more than two decades of self-taught and instinctive experience in radio, Raul </a:t>
            </a:r>
            <a:r>
              <a:rPr lang="en-US" sz="1400" b="0" i="0" dirty="0" err="1">
                <a:effectLst/>
                <a:latin typeface="Poppins" pitchFamily="2" charset="77"/>
                <a:cs typeface="Poppins" pitchFamily="2" charset="77"/>
              </a:rPr>
              <a:t>Molinar</a:t>
            </a:r>
            <a:r>
              <a:rPr lang="en-US" sz="1400" b="0" i="0" dirty="0">
                <a:effectLst/>
                <a:latin typeface="Poppins" pitchFamily="2" charset="77"/>
                <a:cs typeface="Poppins" pitchFamily="2" charset="77"/>
              </a:rPr>
              <a:t>, also referred to as "El Bueno," effortlessly brings joy and laughter to his audience. He consistently connects with countless listeners, delivering impactful messages of personal growth, motivation, and empowerment. Additionally, Raul </a:t>
            </a:r>
            <a:r>
              <a:rPr lang="en-US" sz="1400" b="0" i="0" dirty="0" err="1">
                <a:effectLst/>
                <a:latin typeface="Poppins" pitchFamily="2" charset="77"/>
                <a:cs typeface="Poppins" pitchFamily="2" charset="77"/>
              </a:rPr>
              <a:t>Molinar</a:t>
            </a:r>
            <a:r>
              <a:rPr lang="en-US" sz="1400" b="0" i="0" dirty="0">
                <a:effectLst/>
                <a:latin typeface="Poppins" pitchFamily="2" charset="77"/>
                <a:cs typeface="Poppins" pitchFamily="2" charset="77"/>
              </a:rPr>
              <a:t> has ventured into the literary world, making his mark as an author with his debut publication, "</a:t>
            </a:r>
            <a:r>
              <a:rPr lang="en-US" sz="1400" b="0" i="0" dirty="0" err="1">
                <a:effectLst/>
                <a:latin typeface="Poppins" pitchFamily="2" charset="77"/>
                <a:cs typeface="Poppins" pitchFamily="2" charset="77"/>
              </a:rPr>
              <a:t>Rompe</a:t>
            </a:r>
            <a:r>
              <a:rPr lang="en-US" sz="1400" b="0" i="0" dirty="0">
                <a:effectLst/>
                <a:latin typeface="Poppins" pitchFamily="2" charset="77"/>
                <a:cs typeface="Poppins" pitchFamily="2" charset="77"/>
              </a:rPr>
              <a:t> Tu </a:t>
            </a:r>
            <a:r>
              <a:rPr lang="en-US" sz="1400" b="0" i="0" dirty="0" err="1">
                <a:effectLst/>
                <a:latin typeface="Poppins" pitchFamily="2" charset="77"/>
                <a:cs typeface="Poppins" pitchFamily="2" charset="77"/>
              </a:rPr>
              <a:t>Círculo</a:t>
            </a:r>
            <a:r>
              <a:rPr lang="en-US" sz="1400" b="0" i="0" dirty="0">
                <a:effectLst/>
                <a:latin typeface="Poppins" pitchFamily="2" charset="77"/>
                <a:cs typeface="Poppins" pitchFamily="2" charset="77"/>
              </a:rPr>
              <a:t>." He is currently working on his second book.</a:t>
            </a:r>
          </a:p>
        </p:txBody>
      </p:sp>
      <p:sp>
        <p:nvSpPr>
          <p:cNvPr id="6" name="CuadroTexto 5">
            <a:extLst>
              <a:ext uri="{FF2B5EF4-FFF2-40B4-BE49-F238E27FC236}">
                <a16:creationId xmlns:a16="http://schemas.microsoft.com/office/drawing/2014/main" id="{2831C4CF-880A-815A-F675-0B5DB76105CE}"/>
              </a:ext>
            </a:extLst>
          </p:cNvPr>
          <p:cNvSpPr txBox="1"/>
          <p:nvPr/>
        </p:nvSpPr>
        <p:spPr>
          <a:xfrm>
            <a:off x="903099" y="5109476"/>
            <a:ext cx="1345522" cy="646331"/>
          </a:xfrm>
          <a:prstGeom prst="rect">
            <a:avLst/>
          </a:prstGeom>
          <a:noFill/>
        </p:spPr>
        <p:txBody>
          <a:bodyPr wrap="square" rtlCol="0">
            <a:spAutoFit/>
          </a:bodyPr>
          <a:lstStyle/>
          <a:p>
            <a:r>
              <a:rPr lang="es-ES" sz="2400" b="1" dirty="0">
                <a:solidFill>
                  <a:srgbClr val="2258A4"/>
                </a:solidFill>
                <a:latin typeface="ITC Lubalin Graph Std Book" panose="02060502020205020404" pitchFamily="18" charset="0"/>
                <a:ea typeface="Open Sans Light" pitchFamily="2" charset="0"/>
                <a:cs typeface="Open Sans Light" pitchFamily="2" charset="0"/>
              </a:rPr>
              <a:t>973K+</a:t>
            </a:r>
          </a:p>
          <a:p>
            <a:r>
              <a:rPr lang="es-ES" sz="1200" b="1" dirty="0" err="1">
                <a:solidFill>
                  <a:srgbClr val="2258A4"/>
                </a:solidFill>
                <a:latin typeface="ITC Lubalin Graph Std Book" panose="02060502020205020404" pitchFamily="18" charset="0"/>
                <a:ea typeface="Open Sans Light" pitchFamily="2" charset="0"/>
                <a:cs typeface="Open Sans Light" pitchFamily="2" charset="0"/>
              </a:rPr>
              <a:t>Followers</a:t>
            </a:r>
            <a:endParaRPr lang="es-ES" sz="1200" b="1" dirty="0">
              <a:solidFill>
                <a:srgbClr val="2258A4"/>
              </a:solidFill>
              <a:latin typeface="ITC Lubalin Graph Std Book" panose="02060502020205020404" pitchFamily="18" charset="0"/>
              <a:ea typeface="Open Sans Light" pitchFamily="2" charset="0"/>
              <a:cs typeface="Open Sans Light" pitchFamily="2" charset="0"/>
            </a:endParaRPr>
          </a:p>
        </p:txBody>
      </p:sp>
      <p:sp>
        <p:nvSpPr>
          <p:cNvPr id="8" name="CuadroTexto 7">
            <a:extLst>
              <a:ext uri="{FF2B5EF4-FFF2-40B4-BE49-F238E27FC236}">
                <a16:creationId xmlns:a16="http://schemas.microsoft.com/office/drawing/2014/main" id="{0AE5406A-E7BC-1D95-3708-E5B6CFB99DFD}"/>
              </a:ext>
            </a:extLst>
          </p:cNvPr>
          <p:cNvSpPr txBox="1"/>
          <p:nvPr/>
        </p:nvSpPr>
        <p:spPr>
          <a:xfrm>
            <a:off x="2649117" y="5109476"/>
            <a:ext cx="1345522" cy="646331"/>
          </a:xfrm>
          <a:prstGeom prst="rect">
            <a:avLst/>
          </a:prstGeom>
          <a:noFill/>
        </p:spPr>
        <p:txBody>
          <a:bodyPr wrap="square" rtlCol="0">
            <a:spAutoFit/>
          </a:bodyPr>
          <a:lstStyle/>
          <a:p>
            <a:r>
              <a:rPr lang="es-ES" sz="2400" b="1" dirty="0">
                <a:solidFill>
                  <a:srgbClr val="2258A4"/>
                </a:solidFill>
                <a:latin typeface="ITC Lubalin Graph Std Book" panose="02060502020205020404" pitchFamily="18" charset="0"/>
                <a:ea typeface="Open Sans Light" pitchFamily="2" charset="0"/>
                <a:cs typeface="Open Sans Light" pitchFamily="2" charset="0"/>
              </a:rPr>
              <a:t>454K+</a:t>
            </a:r>
          </a:p>
          <a:p>
            <a:r>
              <a:rPr lang="es-ES" sz="1200" b="1" dirty="0" err="1">
                <a:solidFill>
                  <a:srgbClr val="2258A4"/>
                </a:solidFill>
                <a:latin typeface="ITC Lubalin Graph Std Book" panose="02060502020205020404" pitchFamily="18" charset="0"/>
                <a:ea typeface="Open Sans Light" pitchFamily="2" charset="0"/>
                <a:cs typeface="Open Sans Light" pitchFamily="2" charset="0"/>
              </a:rPr>
              <a:t>Followers</a:t>
            </a:r>
            <a:endParaRPr lang="es-ES" sz="1200" b="1" dirty="0">
              <a:solidFill>
                <a:srgbClr val="2258A4"/>
              </a:solidFill>
              <a:latin typeface="ITC Lubalin Graph Std Book" panose="02060502020205020404" pitchFamily="18" charset="0"/>
              <a:ea typeface="Open Sans Light" pitchFamily="2" charset="0"/>
              <a:cs typeface="Open Sans Light" pitchFamily="2" charset="0"/>
            </a:endParaRPr>
          </a:p>
        </p:txBody>
      </p:sp>
      <p:sp>
        <p:nvSpPr>
          <p:cNvPr id="10" name="CuadroTexto 9">
            <a:extLst>
              <a:ext uri="{FF2B5EF4-FFF2-40B4-BE49-F238E27FC236}">
                <a16:creationId xmlns:a16="http://schemas.microsoft.com/office/drawing/2014/main" id="{64BFC370-8D5B-E47B-D2C2-3F3A094BCD8C}"/>
              </a:ext>
            </a:extLst>
          </p:cNvPr>
          <p:cNvSpPr txBox="1"/>
          <p:nvPr/>
        </p:nvSpPr>
        <p:spPr>
          <a:xfrm>
            <a:off x="4378123" y="5109476"/>
            <a:ext cx="1345522" cy="646331"/>
          </a:xfrm>
          <a:prstGeom prst="rect">
            <a:avLst/>
          </a:prstGeom>
          <a:noFill/>
        </p:spPr>
        <p:txBody>
          <a:bodyPr wrap="square" rtlCol="0">
            <a:spAutoFit/>
          </a:bodyPr>
          <a:lstStyle/>
          <a:p>
            <a:r>
              <a:rPr lang="es-ES" sz="2400" b="1" dirty="0">
                <a:solidFill>
                  <a:srgbClr val="2258A4"/>
                </a:solidFill>
                <a:latin typeface="ITC Lubalin Graph Std Book" panose="02060502020205020404" pitchFamily="18" charset="0"/>
                <a:ea typeface="Open Sans Light" pitchFamily="2" charset="0"/>
                <a:cs typeface="Open Sans Light" pitchFamily="2" charset="0"/>
              </a:rPr>
              <a:t>563K+</a:t>
            </a:r>
          </a:p>
          <a:p>
            <a:r>
              <a:rPr lang="es-ES" sz="1200" b="1" dirty="0" err="1">
                <a:solidFill>
                  <a:srgbClr val="2258A4"/>
                </a:solidFill>
                <a:latin typeface="ITC Lubalin Graph Std Book" panose="02060502020205020404" pitchFamily="18" charset="0"/>
                <a:ea typeface="Open Sans Light" pitchFamily="2" charset="0"/>
                <a:cs typeface="Open Sans Light" pitchFamily="2" charset="0"/>
              </a:rPr>
              <a:t>Followers</a:t>
            </a:r>
            <a:endParaRPr lang="es-ES" sz="1200" b="1" dirty="0">
              <a:solidFill>
                <a:srgbClr val="2258A4"/>
              </a:solidFill>
              <a:latin typeface="ITC Lubalin Graph Std Book" panose="02060502020205020404" pitchFamily="18" charset="0"/>
              <a:ea typeface="Open Sans Light" pitchFamily="2" charset="0"/>
              <a:cs typeface="Open Sans Light" pitchFamily="2" charset="0"/>
            </a:endParaRPr>
          </a:p>
        </p:txBody>
      </p:sp>
      <p:pic>
        <p:nvPicPr>
          <p:cNvPr id="14" name="Imagen 13" descr="Interfaz de usuario gráfica&#10;&#10;Descripción generada automáticamente">
            <a:extLst>
              <a:ext uri="{FF2B5EF4-FFF2-40B4-BE49-F238E27FC236}">
                <a16:creationId xmlns:a16="http://schemas.microsoft.com/office/drawing/2014/main" id="{B973D1FD-DD15-5DF6-A4E7-60734149C21E}"/>
              </a:ext>
            </a:extLst>
          </p:cNvPr>
          <p:cNvPicPr>
            <a:picLocks noChangeAspect="1"/>
          </p:cNvPicPr>
          <p:nvPr/>
        </p:nvPicPr>
        <p:blipFill>
          <a:blip r:embed="rId2"/>
          <a:stretch>
            <a:fillRect/>
          </a:stretch>
        </p:blipFill>
        <p:spPr>
          <a:xfrm>
            <a:off x="11031792" y="5913655"/>
            <a:ext cx="1074173" cy="830042"/>
          </a:xfrm>
          <a:prstGeom prst="rect">
            <a:avLst/>
          </a:prstGeom>
        </p:spPr>
      </p:pic>
      <p:pic>
        <p:nvPicPr>
          <p:cNvPr id="12" name="Imagen 11">
            <a:extLst>
              <a:ext uri="{FF2B5EF4-FFF2-40B4-BE49-F238E27FC236}">
                <a16:creationId xmlns:a16="http://schemas.microsoft.com/office/drawing/2014/main" id="{14983210-C029-FBD8-838A-F060120ACE44}"/>
              </a:ext>
            </a:extLst>
          </p:cNvPr>
          <p:cNvPicPr>
            <a:picLocks noChangeAspect="1"/>
          </p:cNvPicPr>
          <p:nvPr/>
        </p:nvPicPr>
        <p:blipFill>
          <a:blip r:embed="rId3"/>
          <a:stretch>
            <a:fillRect/>
          </a:stretch>
        </p:blipFill>
        <p:spPr>
          <a:xfrm>
            <a:off x="462695" y="5098475"/>
            <a:ext cx="426455" cy="426455"/>
          </a:xfrm>
          <a:prstGeom prst="rect">
            <a:avLst/>
          </a:prstGeom>
        </p:spPr>
      </p:pic>
      <p:pic>
        <p:nvPicPr>
          <p:cNvPr id="13" name="Imagen 12">
            <a:extLst>
              <a:ext uri="{FF2B5EF4-FFF2-40B4-BE49-F238E27FC236}">
                <a16:creationId xmlns:a16="http://schemas.microsoft.com/office/drawing/2014/main" id="{B57A9F12-9213-EC7B-D3AF-1073743D5123}"/>
              </a:ext>
            </a:extLst>
          </p:cNvPr>
          <p:cNvPicPr>
            <a:picLocks noChangeAspect="1"/>
          </p:cNvPicPr>
          <p:nvPr/>
        </p:nvPicPr>
        <p:blipFill>
          <a:blip r:embed="rId4"/>
          <a:stretch>
            <a:fillRect/>
          </a:stretch>
        </p:blipFill>
        <p:spPr>
          <a:xfrm>
            <a:off x="2165497" y="5109476"/>
            <a:ext cx="479792" cy="479792"/>
          </a:xfrm>
          <a:prstGeom prst="rect">
            <a:avLst/>
          </a:prstGeom>
        </p:spPr>
      </p:pic>
      <p:pic>
        <p:nvPicPr>
          <p:cNvPr id="15" name="Imagen 14">
            <a:extLst>
              <a:ext uri="{FF2B5EF4-FFF2-40B4-BE49-F238E27FC236}">
                <a16:creationId xmlns:a16="http://schemas.microsoft.com/office/drawing/2014/main" id="{D5A11FB1-191D-A572-96AB-F87645ECFB0E}"/>
              </a:ext>
            </a:extLst>
          </p:cNvPr>
          <p:cNvPicPr>
            <a:picLocks noChangeAspect="1"/>
          </p:cNvPicPr>
          <p:nvPr/>
        </p:nvPicPr>
        <p:blipFill>
          <a:blip r:embed="rId5"/>
          <a:stretch>
            <a:fillRect/>
          </a:stretch>
        </p:blipFill>
        <p:spPr>
          <a:xfrm>
            <a:off x="3874025" y="5085170"/>
            <a:ext cx="504098" cy="504098"/>
          </a:xfrm>
          <a:prstGeom prst="rect">
            <a:avLst/>
          </a:prstGeom>
        </p:spPr>
      </p:pic>
      <p:pic>
        <p:nvPicPr>
          <p:cNvPr id="5" name="Picture 4">
            <a:extLst>
              <a:ext uri="{FF2B5EF4-FFF2-40B4-BE49-F238E27FC236}">
                <a16:creationId xmlns:a16="http://schemas.microsoft.com/office/drawing/2014/main" id="{84795388-9E70-5088-5B07-D68E8A4A74A1}"/>
              </a:ext>
            </a:extLst>
          </p:cNvPr>
          <p:cNvPicPr>
            <a:picLocks noChangeAspect="1"/>
          </p:cNvPicPr>
          <p:nvPr/>
        </p:nvPicPr>
        <p:blipFill>
          <a:blip r:embed="rId6"/>
          <a:stretch>
            <a:fillRect/>
          </a:stretch>
        </p:blipFill>
        <p:spPr>
          <a:xfrm>
            <a:off x="7743666" y="206829"/>
            <a:ext cx="4470105" cy="6651171"/>
          </a:xfrm>
          <a:prstGeom prst="rect">
            <a:avLst/>
          </a:prstGeom>
        </p:spPr>
      </p:pic>
    </p:spTree>
    <p:extLst>
      <p:ext uri="{BB962C8B-B14F-4D97-AF65-F5344CB8AC3E}">
        <p14:creationId xmlns:p14="http://schemas.microsoft.com/office/powerpoint/2010/main" val="1425633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126</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ITC Lubalin Graph Std Book</vt:lpstr>
      <vt:lpstr>Poppins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Jovanna Camacho</dc:creator>
  <cp:lastModifiedBy>Jovanna Camacho</cp:lastModifiedBy>
  <cp:revision>1</cp:revision>
  <dcterms:created xsi:type="dcterms:W3CDTF">2024-08-26T18:58:28Z</dcterms:created>
  <dcterms:modified xsi:type="dcterms:W3CDTF">2024-08-26T19:04:16Z</dcterms:modified>
</cp:coreProperties>
</file>